
<file path=[Content_Types].xml><?xml version="1.0" encoding="utf-8"?>
<Types xmlns="http://schemas.openxmlformats.org/package/2006/content-types">
  <Override PartName="/_rels/.rels" ContentType="application/vnd.openxmlformats-package.relationships+xml"/>
  <Override PartName="/docProps/app.xml" ContentType="application/vnd.openxmlformats-officedocument.extended-properties+xml"/>
  <Override PartName="/docProps/core.xml" ContentType="application/vnd.openxmlformats-package.core-properties+xml"/>
  <Override PartName="/ppt/_rels/presentation.xml.rels" ContentType="application/vnd.openxmlformats-package.relationships+xml"/>
  <Override PartName="/ppt/media/image14.png" ContentType="image/png"/>
  <Override PartName="/ppt/media/image13.png" ContentType="image/png"/>
  <Override PartName="/ppt/media/image12.png" ContentType="image/png"/>
  <Override PartName="/ppt/media/image11.png" ContentType="image/png"/>
  <Override PartName="/ppt/media/image10.png" ContentType="image/png"/>
  <Override PartName="/ppt/media/image9.png" ContentType="image/png"/>
  <Override PartName="/ppt/media/image8.png" ContentType="image/png"/>
  <Override PartName="/ppt/media/image7.png" ContentType="image/png"/>
  <Override PartName="/ppt/media/image2.png" ContentType="image/png"/>
  <Override PartName="/ppt/media/image15.png" ContentType="image/png"/>
  <Override PartName="/ppt/media/image1.png" ContentType="image/png"/>
  <Override PartName="/ppt/media/image3.png" ContentType="image/png"/>
  <Override PartName="/ppt/media/image4.png" ContentType="image/png"/>
  <Override PartName="/ppt/media/image5.png" ContentType="image/png"/>
  <Override PartName="/ppt/media/image6.png" ContentType="image/png"/>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presentation.xml" ContentType="application/vnd.openxmlformats-officedocument.presentationml.presentation.main+xml"/>
  <Override PartName="/ppt/theme/theme2.xml" ContentType="application/vnd.openxmlformats-officedocument.theme+xml"/>
  <Override PartName="/ppt/theme/theme1.xml" ContentType="application/vnd.openxmlformats-officedocument.theme+xml"/>
  <Override PartName="/ppt/slideLayouts/_rels/slideLayout24.xml.rels" ContentType="application/vnd.openxmlformats-package.relationships+xml"/>
  <Override PartName="/ppt/slideLayouts/_rels/slideLayout23.xml.rels" ContentType="application/vnd.openxmlformats-package.relationships+xml"/>
  <Override PartName="/ppt/slideLayouts/_rels/slideLayout22.xml.rels" ContentType="application/vnd.openxmlformats-package.relationships+xml"/>
  <Override PartName="/ppt/slideLayouts/_rels/slideLayout21.xml.rels" ContentType="application/vnd.openxmlformats-package.relationships+xml"/>
  <Override PartName="/ppt/slideLayouts/_rels/slideLayout20.xml.rels" ContentType="application/vnd.openxmlformats-package.relationships+xml"/>
  <Override PartName="/ppt/slideLayouts/_rels/slideLayout19.xml.rels" ContentType="application/vnd.openxmlformats-package.relationships+xml"/>
  <Override PartName="/ppt/slideLayouts/_rels/slideLayout6.xml.rels" ContentType="application/vnd.openxmlformats-package.relationships+xml"/>
  <Override PartName="/ppt/slideLayouts/_rels/slideLayout5.xml.rels" ContentType="application/vnd.openxmlformats-package.relationships+xml"/>
  <Override PartName="/ppt/slideLayouts/_rels/slideLayout14.xml.rels" ContentType="application/vnd.openxmlformats-package.relationships+xml"/>
  <Override PartName="/ppt/slideLayouts/_rels/slideLayout13.xml.rels" ContentType="application/vnd.openxmlformats-package.relationships+xml"/>
  <Override PartName="/ppt/slideLayouts/_rels/slideLayout18.xml.rels" ContentType="application/vnd.openxmlformats-package.relationships+xml"/>
  <Override PartName="/ppt/slideLayouts/_rels/slideLayout4.xml.rels" ContentType="application/vnd.openxmlformats-package.relationships+xml"/>
  <Override PartName="/ppt/slideLayouts/_rels/slideLayout12.xml.rels" ContentType="application/vnd.openxmlformats-package.relationships+xml"/>
  <Override PartName="/ppt/slideLayouts/_rels/slideLayout17.xml.rels" ContentType="application/vnd.openxmlformats-package.relationships+xml"/>
  <Override PartName="/ppt/slideLayouts/_rels/slideLayout3.xml.rels" ContentType="application/vnd.openxmlformats-package.relationships+xml"/>
  <Override PartName="/ppt/slideLayouts/_rels/slideLayout11.xml.rels" ContentType="application/vnd.openxmlformats-package.relationships+xml"/>
  <Override PartName="/ppt/slideLayouts/_rels/slideLayout9.xml.rels" ContentType="application/vnd.openxmlformats-package.relationships+xml"/>
  <Override PartName="/ppt/slideLayouts/_rels/slideLayout10.xml.rels" ContentType="application/vnd.openxmlformats-package.relationships+xml"/>
  <Override PartName="/ppt/slideLayouts/_rels/slideLayout7.xml.rels" ContentType="application/vnd.openxmlformats-package.relationships+xml"/>
  <Override PartName="/ppt/slideLayouts/_rels/slideLayout1.xml.rels" ContentType="application/vnd.openxmlformats-package.relationships+xml"/>
  <Override PartName="/ppt/slideLayouts/_rels/slideLayout15.xml.rels" ContentType="application/vnd.openxmlformats-package.relationships+xml"/>
  <Override PartName="/ppt/slideLayouts/_rels/slideLayout8.xml.rels" ContentType="application/vnd.openxmlformats-package.relationships+xml"/>
  <Override PartName="/ppt/slideLayouts/_rels/slideLayout2.xml.rels" ContentType="application/vnd.openxmlformats-package.relationships+xml"/>
  <Override PartName="/ppt/slideLayouts/_rels/slideLayout16.xml.rels" ContentType="application/vnd.openxmlformats-package.relationships+xml"/>
  <Override PartName="/ppt/slideLayouts/slideLayout6.xml" ContentType="application/vnd.openxmlformats-officedocument.presentationml.slideLayout+xml"/>
  <Override PartName="/ppt/slideLayouts/slideLayout5.xml" ContentType="application/vnd.openxmlformats-officedocument.presentationml.slideLayout+xml"/>
  <Override PartName="/ppt/slideLayouts/slideLayout4.xml" ContentType="application/vnd.openxmlformats-officedocument.presentationml.slideLayout+xml"/>
  <Override PartName="/ppt/slideLayouts/slideLayout3.xml" ContentType="application/vnd.openxmlformats-officedocument.presentationml.slideLayout+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24.xml" ContentType="application/vnd.openxmlformats-officedocument.presentationml.slideLayout+xml"/>
  <Override PartName="/ppt/slideLayouts/slideLayout23.xml" ContentType="application/vnd.openxmlformats-officedocument.presentationml.slideLayout+xml"/>
  <Override PartName="/ppt/slideLayouts/slideLayout22.xml" ContentType="application/vnd.openxmlformats-officedocument.presentationml.slideLayout+xml"/>
  <Override PartName="/ppt/slideLayouts/slideLayout21.xml" ContentType="application/vnd.openxmlformats-officedocument.presentationml.slideLayout+xml"/>
  <Override PartName="/ppt/slideLayouts/slideLayout20.xml" ContentType="application/vnd.openxmlformats-officedocument.presentationml.slideLayout+xml"/>
  <Override PartName="/ppt/slideLayouts/slideLayout19.xml" ContentType="application/vnd.openxmlformats-officedocument.presentationml.slideLayout+xml"/>
  <Override PartName="/ppt/slideLayouts/slideLayout18.xml" ContentType="application/vnd.openxmlformats-officedocument.presentationml.slideLayout+xml"/>
  <Override PartName="/ppt/slideLayouts/slideLayout17.xml" ContentType="application/vnd.openxmlformats-officedocument.presentationml.slideLayout+xml"/>
  <Override PartName="/ppt/slideLayouts/slideLayout16.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s/_rels/slide16.xml.rels" ContentType="application/vnd.openxmlformats-package.relationships+xml"/>
  <Override PartName="/ppt/slides/_rels/slide15.xml.rels" ContentType="application/vnd.openxmlformats-package.relationships+xml"/>
  <Override PartName="/ppt/slides/_rels/slide14.xml.rels" ContentType="application/vnd.openxmlformats-package.relationships+xml"/>
  <Override PartName="/ppt/slides/_rels/slide13.xml.rels" ContentType="application/vnd.openxmlformats-package.relationships+xml"/>
  <Override PartName="/ppt/slides/_rels/slide12.xml.rels" ContentType="application/vnd.openxmlformats-package.relationships+xml"/>
  <Override PartName="/ppt/slides/_rels/slide11.xml.rels" ContentType="application/vnd.openxmlformats-package.relationships+xml"/>
  <Override PartName="/ppt/slides/_rels/slide10.xml.rels" ContentType="application/vnd.openxmlformats-package.relationships+xml"/>
  <Override PartName="/ppt/slides/_rels/slide8.xml.rels" ContentType="application/vnd.openxmlformats-package.relationships+xml"/>
  <Override PartName="/ppt/slides/_rels/slide7.xml.rels" ContentType="application/vnd.openxmlformats-package.relationships+xml"/>
  <Override PartName="/ppt/slides/_rels/slide2.xml.rels" ContentType="application/vnd.openxmlformats-package.relationships+xml"/>
  <Override PartName="/ppt/slides/_rels/slide9.xml.rels" ContentType="application/vnd.openxmlformats-package.relationships+xml"/>
  <Override PartName="/ppt/slides/_rels/slide1.xml.rels" ContentType="application/vnd.openxmlformats-package.relationships+xml"/>
  <Override PartName="/ppt/slides/_rels/slide3.xml.rels" ContentType="application/vnd.openxmlformats-package.relationships+xml"/>
  <Override PartName="/ppt/slides/_rels/slide4.xml.rels" ContentType="application/vnd.openxmlformats-package.relationships+xml"/>
  <Override PartName="/ppt/slides/_rels/slide5.xml.rels" ContentType="application/vnd.openxmlformats-package.relationships+xml"/>
  <Override PartName="/ppt/slides/_rels/slide6.xml.rels" ContentType="application/vnd.openxmlformats-package.relationships+xml"/>
  <Override PartName="/ppt/slides/slide6.xml" ContentType="application/vnd.openxmlformats-officedocument.presentationml.slide+xml"/>
  <Override PartName="/ppt/slides/slide5.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1.xml" ContentType="application/vnd.openxmlformats-officedocument.presentationml.slide+xml"/>
  <Override PartName="/ppt/slides/slide2.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Lst>
  <p:sldSz cx="9144000" cy="5143500"/>
  <p:notesSz cx="6858000" cy="91440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5" name="PlaceHolder 1"/>
          <p:cNvSpPr>
            <a:spLocks noGrp="1"/>
          </p:cNvSpPr>
          <p:nvPr>
            <p:ph type="title"/>
          </p:nvPr>
        </p:nvSpPr>
        <p:spPr>
          <a:xfrm>
            <a:off x="311760" y="444960"/>
            <a:ext cx="8520120" cy="572400"/>
          </a:xfrm>
          <a:prstGeom prst="rect">
            <a:avLst/>
          </a:prstGeom>
        </p:spPr>
        <p:txBody>
          <a:bodyPr lIns="0" rIns="0" tIns="0" bIns="0" anchor="ctr"/>
          <a:p>
            <a:endParaRPr b="0" lang="en-IN" sz="1400" spc="-1" strike="noStrike">
              <a:solidFill>
                <a:srgbClr val="000000"/>
              </a:solidFill>
              <a:latin typeface="Arial"/>
            </a:endParaRPr>
          </a:p>
        </p:txBody>
      </p:sp>
      <p:sp>
        <p:nvSpPr>
          <p:cNvPr id="26" name="PlaceHolder 2"/>
          <p:cNvSpPr>
            <a:spLocks noGrp="1"/>
          </p:cNvSpPr>
          <p:nvPr>
            <p:ph type="body"/>
          </p:nvPr>
        </p:nvSpPr>
        <p:spPr>
          <a:xfrm>
            <a:off x="311760" y="1152360"/>
            <a:ext cx="8520120" cy="1629360"/>
          </a:xfrm>
          <a:prstGeom prst="rect">
            <a:avLst/>
          </a:prstGeom>
        </p:spPr>
        <p:txBody>
          <a:bodyPr lIns="0" rIns="0" tIns="0" bIns="0">
            <a:normAutofit/>
          </a:bodyPr>
          <a:p>
            <a:endParaRPr b="0" lang="en-IN" sz="1400" spc="-1" strike="noStrike">
              <a:solidFill>
                <a:srgbClr val="000000"/>
              </a:solidFill>
              <a:latin typeface="Arial"/>
            </a:endParaRPr>
          </a:p>
        </p:txBody>
      </p:sp>
      <p:sp>
        <p:nvSpPr>
          <p:cNvPr id="27" name="PlaceHolder 3"/>
          <p:cNvSpPr>
            <a:spLocks noGrp="1"/>
          </p:cNvSpPr>
          <p:nvPr>
            <p:ph type="body"/>
          </p:nvPr>
        </p:nvSpPr>
        <p:spPr>
          <a:xfrm>
            <a:off x="311760" y="2936880"/>
            <a:ext cx="8520120" cy="162936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8" name="PlaceHolder 1"/>
          <p:cNvSpPr>
            <a:spLocks noGrp="1"/>
          </p:cNvSpPr>
          <p:nvPr>
            <p:ph type="title"/>
          </p:nvPr>
        </p:nvSpPr>
        <p:spPr>
          <a:xfrm>
            <a:off x="311760" y="444960"/>
            <a:ext cx="8520120" cy="572400"/>
          </a:xfrm>
          <a:prstGeom prst="rect">
            <a:avLst/>
          </a:prstGeom>
        </p:spPr>
        <p:txBody>
          <a:bodyPr lIns="0" rIns="0" tIns="0" bIns="0" anchor="ctr"/>
          <a:p>
            <a:endParaRPr b="0" lang="en-IN" sz="1400" spc="-1" strike="noStrike">
              <a:solidFill>
                <a:srgbClr val="000000"/>
              </a:solidFill>
              <a:latin typeface="Arial"/>
            </a:endParaRPr>
          </a:p>
        </p:txBody>
      </p:sp>
      <p:sp>
        <p:nvSpPr>
          <p:cNvPr id="29" name="PlaceHolder 2"/>
          <p:cNvSpPr>
            <a:spLocks noGrp="1"/>
          </p:cNvSpPr>
          <p:nvPr>
            <p:ph type="body"/>
          </p:nvPr>
        </p:nvSpPr>
        <p:spPr>
          <a:xfrm>
            <a:off x="311760" y="1152360"/>
            <a:ext cx="4157640" cy="1629360"/>
          </a:xfrm>
          <a:prstGeom prst="rect">
            <a:avLst/>
          </a:prstGeom>
        </p:spPr>
        <p:txBody>
          <a:bodyPr lIns="0" rIns="0" tIns="0" bIns="0">
            <a:normAutofit/>
          </a:bodyPr>
          <a:p>
            <a:endParaRPr b="0" lang="en-IN" sz="1400" spc="-1" strike="noStrike">
              <a:solidFill>
                <a:srgbClr val="000000"/>
              </a:solidFill>
              <a:latin typeface="Arial"/>
            </a:endParaRPr>
          </a:p>
        </p:txBody>
      </p:sp>
      <p:sp>
        <p:nvSpPr>
          <p:cNvPr id="30" name="PlaceHolder 3"/>
          <p:cNvSpPr>
            <a:spLocks noGrp="1"/>
          </p:cNvSpPr>
          <p:nvPr>
            <p:ph type="body"/>
          </p:nvPr>
        </p:nvSpPr>
        <p:spPr>
          <a:xfrm>
            <a:off x="4677840" y="1152360"/>
            <a:ext cx="4157640" cy="1629360"/>
          </a:xfrm>
          <a:prstGeom prst="rect">
            <a:avLst/>
          </a:prstGeom>
        </p:spPr>
        <p:txBody>
          <a:bodyPr lIns="0" rIns="0" tIns="0" bIns="0">
            <a:normAutofit/>
          </a:bodyPr>
          <a:p>
            <a:endParaRPr b="0" lang="en-IN" sz="1400" spc="-1" strike="noStrike">
              <a:solidFill>
                <a:srgbClr val="000000"/>
              </a:solidFill>
              <a:latin typeface="Arial"/>
            </a:endParaRPr>
          </a:p>
        </p:txBody>
      </p:sp>
      <p:sp>
        <p:nvSpPr>
          <p:cNvPr id="31" name="PlaceHolder 4"/>
          <p:cNvSpPr>
            <a:spLocks noGrp="1"/>
          </p:cNvSpPr>
          <p:nvPr>
            <p:ph type="body"/>
          </p:nvPr>
        </p:nvSpPr>
        <p:spPr>
          <a:xfrm>
            <a:off x="311760" y="2936880"/>
            <a:ext cx="4157640" cy="1629360"/>
          </a:xfrm>
          <a:prstGeom prst="rect">
            <a:avLst/>
          </a:prstGeom>
        </p:spPr>
        <p:txBody>
          <a:bodyPr lIns="0" rIns="0" tIns="0" bIns="0">
            <a:normAutofit/>
          </a:bodyPr>
          <a:p>
            <a:endParaRPr b="0" lang="en-IN" sz="1400" spc="-1" strike="noStrike">
              <a:solidFill>
                <a:srgbClr val="000000"/>
              </a:solidFill>
              <a:latin typeface="Arial"/>
            </a:endParaRPr>
          </a:p>
        </p:txBody>
      </p:sp>
      <p:sp>
        <p:nvSpPr>
          <p:cNvPr id="32" name="PlaceHolder 5"/>
          <p:cNvSpPr>
            <a:spLocks noGrp="1"/>
          </p:cNvSpPr>
          <p:nvPr>
            <p:ph type="body"/>
          </p:nvPr>
        </p:nvSpPr>
        <p:spPr>
          <a:xfrm>
            <a:off x="4677840" y="2936880"/>
            <a:ext cx="4157640" cy="162936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3" name="PlaceHolder 1"/>
          <p:cNvSpPr>
            <a:spLocks noGrp="1"/>
          </p:cNvSpPr>
          <p:nvPr>
            <p:ph type="title"/>
          </p:nvPr>
        </p:nvSpPr>
        <p:spPr>
          <a:xfrm>
            <a:off x="311760" y="444960"/>
            <a:ext cx="8520120" cy="572400"/>
          </a:xfrm>
          <a:prstGeom prst="rect">
            <a:avLst/>
          </a:prstGeom>
        </p:spPr>
        <p:txBody>
          <a:bodyPr lIns="0" rIns="0" tIns="0" bIns="0" anchor="ctr"/>
          <a:p>
            <a:endParaRPr b="0" lang="en-IN" sz="1400" spc="-1" strike="noStrike">
              <a:solidFill>
                <a:srgbClr val="000000"/>
              </a:solidFill>
              <a:latin typeface="Arial"/>
            </a:endParaRPr>
          </a:p>
        </p:txBody>
      </p:sp>
      <p:sp>
        <p:nvSpPr>
          <p:cNvPr id="34" name="PlaceHolder 2"/>
          <p:cNvSpPr>
            <a:spLocks noGrp="1"/>
          </p:cNvSpPr>
          <p:nvPr>
            <p:ph type="body"/>
          </p:nvPr>
        </p:nvSpPr>
        <p:spPr>
          <a:xfrm>
            <a:off x="311760" y="1152360"/>
            <a:ext cx="2743200" cy="1629360"/>
          </a:xfrm>
          <a:prstGeom prst="rect">
            <a:avLst/>
          </a:prstGeom>
        </p:spPr>
        <p:txBody>
          <a:bodyPr lIns="0" rIns="0" tIns="0" bIns="0">
            <a:normAutofit/>
          </a:bodyPr>
          <a:p>
            <a:endParaRPr b="0" lang="en-IN" sz="1400" spc="-1" strike="noStrike">
              <a:solidFill>
                <a:srgbClr val="000000"/>
              </a:solidFill>
              <a:latin typeface="Arial"/>
            </a:endParaRPr>
          </a:p>
        </p:txBody>
      </p:sp>
      <p:sp>
        <p:nvSpPr>
          <p:cNvPr id="35" name="PlaceHolder 3"/>
          <p:cNvSpPr>
            <a:spLocks noGrp="1"/>
          </p:cNvSpPr>
          <p:nvPr>
            <p:ph type="body"/>
          </p:nvPr>
        </p:nvSpPr>
        <p:spPr>
          <a:xfrm>
            <a:off x="3192480" y="1152360"/>
            <a:ext cx="2743200" cy="1629360"/>
          </a:xfrm>
          <a:prstGeom prst="rect">
            <a:avLst/>
          </a:prstGeom>
        </p:spPr>
        <p:txBody>
          <a:bodyPr lIns="0" rIns="0" tIns="0" bIns="0">
            <a:normAutofit/>
          </a:bodyPr>
          <a:p>
            <a:endParaRPr b="0" lang="en-IN" sz="1400" spc="-1" strike="noStrike">
              <a:solidFill>
                <a:srgbClr val="000000"/>
              </a:solidFill>
              <a:latin typeface="Arial"/>
            </a:endParaRPr>
          </a:p>
        </p:txBody>
      </p:sp>
      <p:sp>
        <p:nvSpPr>
          <p:cNvPr id="36" name="PlaceHolder 4"/>
          <p:cNvSpPr>
            <a:spLocks noGrp="1"/>
          </p:cNvSpPr>
          <p:nvPr>
            <p:ph type="body"/>
          </p:nvPr>
        </p:nvSpPr>
        <p:spPr>
          <a:xfrm>
            <a:off x="6073200" y="1152360"/>
            <a:ext cx="2743200" cy="1629360"/>
          </a:xfrm>
          <a:prstGeom prst="rect">
            <a:avLst/>
          </a:prstGeom>
        </p:spPr>
        <p:txBody>
          <a:bodyPr lIns="0" rIns="0" tIns="0" bIns="0">
            <a:normAutofit/>
          </a:bodyPr>
          <a:p>
            <a:endParaRPr b="0" lang="en-IN" sz="1400" spc="-1" strike="noStrike">
              <a:solidFill>
                <a:srgbClr val="000000"/>
              </a:solidFill>
              <a:latin typeface="Arial"/>
            </a:endParaRPr>
          </a:p>
        </p:txBody>
      </p:sp>
      <p:sp>
        <p:nvSpPr>
          <p:cNvPr id="37" name="PlaceHolder 5"/>
          <p:cNvSpPr>
            <a:spLocks noGrp="1"/>
          </p:cNvSpPr>
          <p:nvPr>
            <p:ph type="body"/>
          </p:nvPr>
        </p:nvSpPr>
        <p:spPr>
          <a:xfrm>
            <a:off x="311760" y="2936880"/>
            <a:ext cx="2743200" cy="1629360"/>
          </a:xfrm>
          <a:prstGeom prst="rect">
            <a:avLst/>
          </a:prstGeom>
        </p:spPr>
        <p:txBody>
          <a:bodyPr lIns="0" rIns="0" tIns="0" bIns="0">
            <a:normAutofit/>
          </a:bodyPr>
          <a:p>
            <a:endParaRPr b="0" lang="en-IN" sz="1400" spc="-1" strike="noStrike">
              <a:solidFill>
                <a:srgbClr val="000000"/>
              </a:solidFill>
              <a:latin typeface="Arial"/>
            </a:endParaRPr>
          </a:p>
        </p:txBody>
      </p:sp>
      <p:sp>
        <p:nvSpPr>
          <p:cNvPr id="38" name="PlaceHolder 6"/>
          <p:cNvSpPr>
            <a:spLocks noGrp="1"/>
          </p:cNvSpPr>
          <p:nvPr>
            <p:ph type="body"/>
          </p:nvPr>
        </p:nvSpPr>
        <p:spPr>
          <a:xfrm>
            <a:off x="3192480" y="2936880"/>
            <a:ext cx="2743200" cy="1629360"/>
          </a:xfrm>
          <a:prstGeom prst="rect">
            <a:avLst/>
          </a:prstGeom>
        </p:spPr>
        <p:txBody>
          <a:bodyPr lIns="0" rIns="0" tIns="0" bIns="0">
            <a:normAutofit/>
          </a:bodyPr>
          <a:p>
            <a:endParaRPr b="0" lang="en-IN" sz="1400" spc="-1" strike="noStrike">
              <a:solidFill>
                <a:srgbClr val="000000"/>
              </a:solidFill>
              <a:latin typeface="Arial"/>
            </a:endParaRPr>
          </a:p>
        </p:txBody>
      </p:sp>
      <p:sp>
        <p:nvSpPr>
          <p:cNvPr id="39" name="PlaceHolder 7"/>
          <p:cNvSpPr>
            <a:spLocks noGrp="1"/>
          </p:cNvSpPr>
          <p:nvPr>
            <p:ph type="body"/>
          </p:nvPr>
        </p:nvSpPr>
        <p:spPr>
          <a:xfrm>
            <a:off x="6073200" y="2936880"/>
            <a:ext cx="2743200" cy="162936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5" name="PlaceHolder 1"/>
          <p:cNvSpPr>
            <a:spLocks noGrp="1"/>
          </p:cNvSpPr>
          <p:nvPr>
            <p:ph type="title"/>
          </p:nvPr>
        </p:nvSpPr>
        <p:spPr>
          <a:xfrm>
            <a:off x="311760" y="444960"/>
            <a:ext cx="8520120" cy="572400"/>
          </a:xfrm>
          <a:prstGeom prst="rect">
            <a:avLst/>
          </a:prstGeom>
        </p:spPr>
        <p:txBody>
          <a:bodyPr lIns="0" rIns="0" tIns="0" bIns="0" anchor="ctr"/>
          <a:p>
            <a:endParaRPr b="0" lang="en-IN" sz="1400" spc="-1" strike="noStrike">
              <a:solidFill>
                <a:srgbClr val="000000"/>
              </a:solidFill>
              <a:latin typeface="Arial"/>
            </a:endParaRPr>
          </a:p>
        </p:txBody>
      </p:sp>
      <p:sp>
        <p:nvSpPr>
          <p:cNvPr id="46" name="PlaceHolder 2"/>
          <p:cNvSpPr>
            <a:spLocks noGrp="1"/>
          </p:cNvSpPr>
          <p:nvPr>
            <p:ph type="subTitle"/>
          </p:nvPr>
        </p:nvSpPr>
        <p:spPr>
          <a:xfrm>
            <a:off x="311760" y="1152360"/>
            <a:ext cx="8520120" cy="3416040"/>
          </a:xfrm>
          <a:prstGeom prst="rect">
            <a:avLst/>
          </a:prstGeom>
        </p:spPr>
        <p:txBody>
          <a:bodyPr lIns="0" rIns="0" tIns="0" bIns="0" anchor="ctr"/>
          <a:p>
            <a:pPr algn="ctr"/>
            <a:endParaRPr b="0" lang="en-IN"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7" name="PlaceHolder 1"/>
          <p:cNvSpPr>
            <a:spLocks noGrp="1"/>
          </p:cNvSpPr>
          <p:nvPr>
            <p:ph type="title"/>
          </p:nvPr>
        </p:nvSpPr>
        <p:spPr>
          <a:xfrm>
            <a:off x="311760" y="444960"/>
            <a:ext cx="8520120" cy="572400"/>
          </a:xfrm>
          <a:prstGeom prst="rect">
            <a:avLst/>
          </a:prstGeom>
        </p:spPr>
        <p:txBody>
          <a:bodyPr lIns="0" rIns="0" tIns="0" bIns="0" anchor="ctr"/>
          <a:p>
            <a:endParaRPr b="0" lang="en-IN" sz="1400" spc="-1" strike="noStrike">
              <a:solidFill>
                <a:srgbClr val="000000"/>
              </a:solidFill>
              <a:latin typeface="Arial"/>
            </a:endParaRPr>
          </a:p>
        </p:txBody>
      </p:sp>
      <p:sp>
        <p:nvSpPr>
          <p:cNvPr id="48" name="PlaceHolder 2"/>
          <p:cNvSpPr>
            <a:spLocks noGrp="1"/>
          </p:cNvSpPr>
          <p:nvPr>
            <p:ph type="body"/>
          </p:nvPr>
        </p:nvSpPr>
        <p:spPr>
          <a:xfrm>
            <a:off x="311760" y="1152360"/>
            <a:ext cx="8520120" cy="341604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9" name="PlaceHolder 1"/>
          <p:cNvSpPr>
            <a:spLocks noGrp="1"/>
          </p:cNvSpPr>
          <p:nvPr>
            <p:ph type="title"/>
          </p:nvPr>
        </p:nvSpPr>
        <p:spPr>
          <a:xfrm>
            <a:off x="311760" y="444960"/>
            <a:ext cx="8520120" cy="572400"/>
          </a:xfrm>
          <a:prstGeom prst="rect">
            <a:avLst/>
          </a:prstGeom>
        </p:spPr>
        <p:txBody>
          <a:bodyPr lIns="0" rIns="0" tIns="0" bIns="0" anchor="ctr"/>
          <a:p>
            <a:endParaRPr b="0" lang="en-IN" sz="1400" spc="-1" strike="noStrike">
              <a:solidFill>
                <a:srgbClr val="000000"/>
              </a:solidFill>
              <a:latin typeface="Arial"/>
            </a:endParaRPr>
          </a:p>
        </p:txBody>
      </p:sp>
      <p:sp>
        <p:nvSpPr>
          <p:cNvPr id="50" name="PlaceHolder 2"/>
          <p:cNvSpPr>
            <a:spLocks noGrp="1"/>
          </p:cNvSpPr>
          <p:nvPr>
            <p:ph type="body"/>
          </p:nvPr>
        </p:nvSpPr>
        <p:spPr>
          <a:xfrm>
            <a:off x="311760" y="1152360"/>
            <a:ext cx="4157640" cy="3416040"/>
          </a:xfrm>
          <a:prstGeom prst="rect">
            <a:avLst/>
          </a:prstGeom>
        </p:spPr>
        <p:txBody>
          <a:bodyPr lIns="0" rIns="0" tIns="0" bIns="0">
            <a:normAutofit/>
          </a:bodyPr>
          <a:p>
            <a:endParaRPr b="0" lang="en-IN" sz="1400" spc="-1" strike="noStrike">
              <a:solidFill>
                <a:srgbClr val="000000"/>
              </a:solidFill>
              <a:latin typeface="Arial"/>
            </a:endParaRPr>
          </a:p>
        </p:txBody>
      </p:sp>
      <p:sp>
        <p:nvSpPr>
          <p:cNvPr id="51" name="PlaceHolder 3"/>
          <p:cNvSpPr>
            <a:spLocks noGrp="1"/>
          </p:cNvSpPr>
          <p:nvPr>
            <p:ph type="body"/>
          </p:nvPr>
        </p:nvSpPr>
        <p:spPr>
          <a:xfrm>
            <a:off x="4677840" y="1152360"/>
            <a:ext cx="4157640" cy="341604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2" name="PlaceHolder 1"/>
          <p:cNvSpPr>
            <a:spLocks noGrp="1"/>
          </p:cNvSpPr>
          <p:nvPr>
            <p:ph type="title"/>
          </p:nvPr>
        </p:nvSpPr>
        <p:spPr>
          <a:xfrm>
            <a:off x="311760" y="444960"/>
            <a:ext cx="8520120" cy="572400"/>
          </a:xfrm>
          <a:prstGeom prst="rect">
            <a:avLst/>
          </a:prstGeom>
        </p:spPr>
        <p:txBody>
          <a:bodyPr lIns="0" rIns="0" tIns="0" bIns="0" anchor="ctr"/>
          <a:p>
            <a:endParaRPr b="0" lang="en-IN" sz="1400" spc="-1" strike="noStrike">
              <a:solidFill>
                <a:srgbClr val="000000"/>
              </a:solidFill>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3" name="PlaceHolder 1"/>
          <p:cNvSpPr>
            <a:spLocks noGrp="1"/>
          </p:cNvSpPr>
          <p:nvPr>
            <p:ph type="subTitle"/>
          </p:nvPr>
        </p:nvSpPr>
        <p:spPr>
          <a:xfrm>
            <a:off x="311760" y="444960"/>
            <a:ext cx="8520120" cy="2654640"/>
          </a:xfrm>
          <a:prstGeom prst="rect">
            <a:avLst/>
          </a:prstGeom>
        </p:spPr>
        <p:txBody>
          <a:bodyPr lIns="0" rIns="0" tIns="0" bIns="0" anchor="ctr"/>
          <a:p>
            <a:pPr algn="ctr"/>
            <a:endParaRPr b="0" lang="en-IN"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4" name="PlaceHolder 1"/>
          <p:cNvSpPr>
            <a:spLocks noGrp="1"/>
          </p:cNvSpPr>
          <p:nvPr>
            <p:ph type="title"/>
          </p:nvPr>
        </p:nvSpPr>
        <p:spPr>
          <a:xfrm>
            <a:off x="311760" y="444960"/>
            <a:ext cx="8520120" cy="572400"/>
          </a:xfrm>
          <a:prstGeom prst="rect">
            <a:avLst/>
          </a:prstGeom>
        </p:spPr>
        <p:txBody>
          <a:bodyPr lIns="0" rIns="0" tIns="0" bIns="0" anchor="ctr"/>
          <a:p>
            <a:endParaRPr b="0" lang="en-IN" sz="1400" spc="-1" strike="noStrike">
              <a:solidFill>
                <a:srgbClr val="000000"/>
              </a:solidFill>
              <a:latin typeface="Arial"/>
            </a:endParaRPr>
          </a:p>
        </p:txBody>
      </p:sp>
      <p:sp>
        <p:nvSpPr>
          <p:cNvPr id="55" name="PlaceHolder 2"/>
          <p:cNvSpPr>
            <a:spLocks noGrp="1"/>
          </p:cNvSpPr>
          <p:nvPr>
            <p:ph type="body"/>
          </p:nvPr>
        </p:nvSpPr>
        <p:spPr>
          <a:xfrm>
            <a:off x="311760" y="1152360"/>
            <a:ext cx="4157640" cy="1629360"/>
          </a:xfrm>
          <a:prstGeom prst="rect">
            <a:avLst/>
          </a:prstGeom>
        </p:spPr>
        <p:txBody>
          <a:bodyPr lIns="0" rIns="0" tIns="0" bIns="0">
            <a:normAutofit/>
          </a:bodyPr>
          <a:p>
            <a:endParaRPr b="0" lang="en-IN" sz="1400" spc="-1" strike="noStrike">
              <a:solidFill>
                <a:srgbClr val="000000"/>
              </a:solidFill>
              <a:latin typeface="Arial"/>
            </a:endParaRPr>
          </a:p>
        </p:txBody>
      </p:sp>
      <p:sp>
        <p:nvSpPr>
          <p:cNvPr id="56" name="PlaceHolder 3"/>
          <p:cNvSpPr>
            <a:spLocks noGrp="1"/>
          </p:cNvSpPr>
          <p:nvPr>
            <p:ph type="body"/>
          </p:nvPr>
        </p:nvSpPr>
        <p:spPr>
          <a:xfrm>
            <a:off x="4677840" y="1152360"/>
            <a:ext cx="4157640" cy="3416040"/>
          </a:xfrm>
          <a:prstGeom prst="rect">
            <a:avLst/>
          </a:prstGeom>
        </p:spPr>
        <p:txBody>
          <a:bodyPr lIns="0" rIns="0" tIns="0" bIns="0">
            <a:normAutofit/>
          </a:bodyPr>
          <a:p>
            <a:endParaRPr b="0" lang="en-IN" sz="1400" spc="-1" strike="noStrike">
              <a:solidFill>
                <a:srgbClr val="000000"/>
              </a:solidFill>
              <a:latin typeface="Arial"/>
            </a:endParaRPr>
          </a:p>
        </p:txBody>
      </p:sp>
      <p:sp>
        <p:nvSpPr>
          <p:cNvPr id="57" name="PlaceHolder 4"/>
          <p:cNvSpPr>
            <a:spLocks noGrp="1"/>
          </p:cNvSpPr>
          <p:nvPr>
            <p:ph type="body"/>
          </p:nvPr>
        </p:nvSpPr>
        <p:spPr>
          <a:xfrm>
            <a:off x="311760" y="2936880"/>
            <a:ext cx="4157640" cy="162936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 name="PlaceHolder 1"/>
          <p:cNvSpPr>
            <a:spLocks noGrp="1"/>
          </p:cNvSpPr>
          <p:nvPr>
            <p:ph type="title"/>
          </p:nvPr>
        </p:nvSpPr>
        <p:spPr>
          <a:xfrm>
            <a:off x="311760" y="444960"/>
            <a:ext cx="8520120" cy="572400"/>
          </a:xfrm>
          <a:prstGeom prst="rect">
            <a:avLst/>
          </a:prstGeom>
        </p:spPr>
        <p:txBody>
          <a:bodyPr lIns="0" rIns="0" tIns="0" bIns="0" anchor="ctr"/>
          <a:p>
            <a:endParaRPr b="0" lang="en-IN" sz="1400" spc="-1" strike="noStrike">
              <a:solidFill>
                <a:srgbClr val="000000"/>
              </a:solidFill>
              <a:latin typeface="Arial"/>
            </a:endParaRPr>
          </a:p>
        </p:txBody>
      </p:sp>
      <p:sp>
        <p:nvSpPr>
          <p:cNvPr id="5" name="PlaceHolder 2"/>
          <p:cNvSpPr>
            <a:spLocks noGrp="1"/>
          </p:cNvSpPr>
          <p:nvPr>
            <p:ph type="subTitle"/>
          </p:nvPr>
        </p:nvSpPr>
        <p:spPr>
          <a:xfrm>
            <a:off x="311760" y="1152360"/>
            <a:ext cx="8520120" cy="3416040"/>
          </a:xfrm>
          <a:prstGeom prst="rect">
            <a:avLst/>
          </a:prstGeom>
        </p:spPr>
        <p:txBody>
          <a:bodyPr lIns="0" rIns="0" tIns="0" bIns="0" anchor="ctr"/>
          <a:p>
            <a:pPr algn="ctr"/>
            <a:endParaRPr b="0" lang="en-IN"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8" name="PlaceHolder 1"/>
          <p:cNvSpPr>
            <a:spLocks noGrp="1"/>
          </p:cNvSpPr>
          <p:nvPr>
            <p:ph type="title"/>
          </p:nvPr>
        </p:nvSpPr>
        <p:spPr>
          <a:xfrm>
            <a:off x="311760" y="444960"/>
            <a:ext cx="8520120" cy="572400"/>
          </a:xfrm>
          <a:prstGeom prst="rect">
            <a:avLst/>
          </a:prstGeom>
        </p:spPr>
        <p:txBody>
          <a:bodyPr lIns="0" rIns="0" tIns="0" bIns="0" anchor="ctr"/>
          <a:p>
            <a:endParaRPr b="0" lang="en-IN" sz="1400" spc="-1" strike="noStrike">
              <a:solidFill>
                <a:srgbClr val="000000"/>
              </a:solidFill>
              <a:latin typeface="Arial"/>
            </a:endParaRPr>
          </a:p>
        </p:txBody>
      </p:sp>
      <p:sp>
        <p:nvSpPr>
          <p:cNvPr id="59" name="PlaceHolder 2"/>
          <p:cNvSpPr>
            <a:spLocks noGrp="1"/>
          </p:cNvSpPr>
          <p:nvPr>
            <p:ph type="body"/>
          </p:nvPr>
        </p:nvSpPr>
        <p:spPr>
          <a:xfrm>
            <a:off x="311760" y="1152360"/>
            <a:ext cx="4157640" cy="3416040"/>
          </a:xfrm>
          <a:prstGeom prst="rect">
            <a:avLst/>
          </a:prstGeom>
        </p:spPr>
        <p:txBody>
          <a:bodyPr lIns="0" rIns="0" tIns="0" bIns="0">
            <a:normAutofit/>
          </a:bodyPr>
          <a:p>
            <a:endParaRPr b="0" lang="en-IN" sz="1400" spc="-1" strike="noStrike">
              <a:solidFill>
                <a:srgbClr val="000000"/>
              </a:solidFill>
              <a:latin typeface="Arial"/>
            </a:endParaRPr>
          </a:p>
        </p:txBody>
      </p:sp>
      <p:sp>
        <p:nvSpPr>
          <p:cNvPr id="60" name="PlaceHolder 3"/>
          <p:cNvSpPr>
            <a:spLocks noGrp="1"/>
          </p:cNvSpPr>
          <p:nvPr>
            <p:ph type="body"/>
          </p:nvPr>
        </p:nvSpPr>
        <p:spPr>
          <a:xfrm>
            <a:off x="4677840" y="1152360"/>
            <a:ext cx="4157640" cy="1629360"/>
          </a:xfrm>
          <a:prstGeom prst="rect">
            <a:avLst/>
          </a:prstGeom>
        </p:spPr>
        <p:txBody>
          <a:bodyPr lIns="0" rIns="0" tIns="0" bIns="0">
            <a:normAutofit/>
          </a:bodyPr>
          <a:p>
            <a:endParaRPr b="0" lang="en-IN" sz="1400" spc="-1" strike="noStrike">
              <a:solidFill>
                <a:srgbClr val="000000"/>
              </a:solidFill>
              <a:latin typeface="Arial"/>
            </a:endParaRPr>
          </a:p>
        </p:txBody>
      </p:sp>
      <p:sp>
        <p:nvSpPr>
          <p:cNvPr id="61" name="PlaceHolder 4"/>
          <p:cNvSpPr>
            <a:spLocks noGrp="1"/>
          </p:cNvSpPr>
          <p:nvPr>
            <p:ph type="body"/>
          </p:nvPr>
        </p:nvSpPr>
        <p:spPr>
          <a:xfrm>
            <a:off x="4677840" y="2936880"/>
            <a:ext cx="4157640" cy="162936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2" name="PlaceHolder 1"/>
          <p:cNvSpPr>
            <a:spLocks noGrp="1"/>
          </p:cNvSpPr>
          <p:nvPr>
            <p:ph type="title"/>
          </p:nvPr>
        </p:nvSpPr>
        <p:spPr>
          <a:xfrm>
            <a:off x="311760" y="444960"/>
            <a:ext cx="8520120" cy="572400"/>
          </a:xfrm>
          <a:prstGeom prst="rect">
            <a:avLst/>
          </a:prstGeom>
        </p:spPr>
        <p:txBody>
          <a:bodyPr lIns="0" rIns="0" tIns="0" bIns="0" anchor="ctr"/>
          <a:p>
            <a:endParaRPr b="0" lang="en-IN" sz="1400" spc="-1" strike="noStrike">
              <a:solidFill>
                <a:srgbClr val="000000"/>
              </a:solidFill>
              <a:latin typeface="Arial"/>
            </a:endParaRPr>
          </a:p>
        </p:txBody>
      </p:sp>
      <p:sp>
        <p:nvSpPr>
          <p:cNvPr id="63" name="PlaceHolder 2"/>
          <p:cNvSpPr>
            <a:spLocks noGrp="1"/>
          </p:cNvSpPr>
          <p:nvPr>
            <p:ph type="body"/>
          </p:nvPr>
        </p:nvSpPr>
        <p:spPr>
          <a:xfrm>
            <a:off x="311760" y="1152360"/>
            <a:ext cx="4157640" cy="1629360"/>
          </a:xfrm>
          <a:prstGeom prst="rect">
            <a:avLst/>
          </a:prstGeom>
        </p:spPr>
        <p:txBody>
          <a:bodyPr lIns="0" rIns="0" tIns="0" bIns="0">
            <a:normAutofit/>
          </a:bodyPr>
          <a:p>
            <a:endParaRPr b="0" lang="en-IN" sz="1400" spc="-1" strike="noStrike">
              <a:solidFill>
                <a:srgbClr val="000000"/>
              </a:solidFill>
              <a:latin typeface="Arial"/>
            </a:endParaRPr>
          </a:p>
        </p:txBody>
      </p:sp>
      <p:sp>
        <p:nvSpPr>
          <p:cNvPr id="64" name="PlaceHolder 3"/>
          <p:cNvSpPr>
            <a:spLocks noGrp="1"/>
          </p:cNvSpPr>
          <p:nvPr>
            <p:ph type="body"/>
          </p:nvPr>
        </p:nvSpPr>
        <p:spPr>
          <a:xfrm>
            <a:off x="4677840" y="1152360"/>
            <a:ext cx="4157640" cy="1629360"/>
          </a:xfrm>
          <a:prstGeom prst="rect">
            <a:avLst/>
          </a:prstGeom>
        </p:spPr>
        <p:txBody>
          <a:bodyPr lIns="0" rIns="0" tIns="0" bIns="0">
            <a:normAutofit/>
          </a:bodyPr>
          <a:p>
            <a:endParaRPr b="0" lang="en-IN" sz="1400" spc="-1" strike="noStrike">
              <a:solidFill>
                <a:srgbClr val="000000"/>
              </a:solidFill>
              <a:latin typeface="Arial"/>
            </a:endParaRPr>
          </a:p>
        </p:txBody>
      </p:sp>
      <p:sp>
        <p:nvSpPr>
          <p:cNvPr id="65" name="PlaceHolder 4"/>
          <p:cNvSpPr>
            <a:spLocks noGrp="1"/>
          </p:cNvSpPr>
          <p:nvPr>
            <p:ph type="body"/>
          </p:nvPr>
        </p:nvSpPr>
        <p:spPr>
          <a:xfrm>
            <a:off x="311760" y="2936880"/>
            <a:ext cx="8520120" cy="162936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6" name="PlaceHolder 1"/>
          <p:cNvSpPr>
            <a:spLocks noGrp="1"/>
          </p:cNvSpPr>
          <p:nvPr>
            <p:ph type="title"/>
          </p:nvPr>
        </p:nvSpPr>
        <p:spPr>
          <a:xfrm>
            <a:off x="311760" y="444960"/>
            <a:ext cx="8520120" cy="572400"/>
          </a:xfrm>
          <a:prstGeom prst="rect">
            <a:avLst/>
          </a:prstGeom>
        </p:spPr>
        <p:txBody>
          <a:bodyPr lIns="0" rIns="0" tIns="0" bIns="0" anchor="ctr"/>
          <a:p>
            <a:endParaRPr b="0" lang="en-IN" sz="1400" spc="-1" strike="noStrike">
              <a:solidFill>
                <a:srgbClr val="000000"/>
              </a:solidFill>
              <a:latin typeface="Arial"/>
            </a:endParaRPr>
          </a:p>
        </p:txBody>
      </p:sp>
      <p:sp>
        <p:nvSpPr>
          <p:cNvPr id="67" name="PlaceHolder 2"/>
          <p:cNvSpPr>
            <a:spLocks noGrp="1"/>
          </p:cNvSpPr>
          <p:nvPr>
            <p:ph type="body"/>
          </p:nvPr>
        </p:nvSpPr>
        <p:spPr>
          <a:xfrm>
            <a:off x="311760" y="1152360"/>
            <a:ext cx="8520120" cy="1629360"/>
          </a:xfrm>
          <a:prstGeom prst="rect">
            <a:avLst/>
          </a:prstGeom>
        </p:spPr>
        <p:txBody>
          <a:bodyPr lIns="0" rIns="0" tIns="0" bIns="0">
            <a:normAutofit/>
          </a:bodyPr>
          <a:p>
            <a:endParaRPr b="0" lang="en-IN" sz="1400" spc="-1" strike="noStrike">
              <a:solidFill>
                <a:srgbClr val="000000"/>
              </a:solidFill>
              <a:latin typeface="Arial"/>
            </a:endParaRPr>
          </a:p>
        </p:txBody>
      </p:sp>
      <p:sp>
        <p:nvSpPr>
          <p:cNvPr id="68" name="PlaceHolder 3"/>
          <p:cNvSpPr>
            <a:spLocks noGrp="1"/>
          </p:cNvSpPr>
          <p:nvPr>
            <p:ph type="body"/>
          </p:nvPr>
        </p:nvSpPr>
        <p:spPr>
          <a:xfrm>
            <a:off x="311760" y="2936880"/>
            <a:ext cx="8520120" cy="162936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311760" y="444960"/>
            <a:ext cx="8520120" cy="572400"/>
          </a:xfrm>
          <a:prstGeom prst="rect">
            <a:avLst/>
          </a:prstGeom>
        </p:spPr>
        <p:txBody>
          <a:bodyPr lIns="0" rIns="0" tIns="0" bIns="0" anchor="ctr"/>
          <a:p>
            <a:endParaRPr b="0" lang="en-IN" sz="1400" spc="-1" strike="noStrike">
              <a:solidFill>
                <a:srgbClr val="000000"/>
              </a:solidFill>
              <a:latin typeface="Arial"/>
            </a:endParaRPr>
          </a:p>
        </p:txBody>
      </p:sp>
      <p:sp>
        <p:nvSpPr>
          <p:cNvPr id="70" name="PlaceHolder 2"/>
          <p:cNvSpPr>
            <a:spLocks noGrp="1"/>
          </p:cNvSpPr>
          <p:nvPr>
            <p:ph type="body"/>
          </p:nvPr>
        </p:nvSpPr>
        <p:spPr>
          <a:xfrm>
            <a:off x="311760" y="1152360"/>
            <a:ext cx="4157640" cy="1629360"/>
          </a:xfrm>
          <a:prstGeom prst="rect">
            <a:avLst/>
          </a:prstGeom>
        </p:spPr>
        <p:txBody>
          <a:bodyPr lIns="0" rIns="0" tIns="0" bIns="0">
            <a:normAutofit/>
          </a:bodyPr>
          <a:p>
            <a:endParaRPr b="0" lang="en-IN" sz="1400" spc="-1" strike="noStrike">
              <a:solidFill>
                <a:srgbClr val="000000"/>
              </a:solidFill>
              <a:latin typeface="Arial"/>
            </a:endParaRPr>
          </a:p>
        </p:txBody>
      </p:sp>
      <p:sp>
        <p:nvSpPr>
          <p:cNvPr id="71" name="PlaceHolder 3"/>
          <p:cNvSpPr>
            <a:spLocks noGrp="1"/>
          </p:cNvSpPr>
          <p:nvPr>
            <p:ph type="body"/>
          </p:nvPr>
        </p:nvSpPr>
        <p:spPr>
          <a:xfrm>
            <a:off x="4677840" y="1152360"/>
            <a:ext cx="4157640" cy="1629360"/>
          </a:xfrm>
          <a:prstGeom prst="rect">
            <a:avLst/>
          </a:prstGeom>
        </p:spPr>
        <p:txBody>
          <a:bodyPr lIns="0" rIns="0" tIns="0" bIns="0">
            <a:normAutofit/>
          </a:bodyPr>
          <a:p>
            <a:endParaRPr b="0" lang="en-IN" sz="1400" spc="-1" strike="noStrike">
              <a:solidFill>
                <a:srgbClr val="000000"/>
              </a:solidFill>
              <a:latin typeface="Arial"/>
            </a:endParaRPr>
          </a:p>
        </p:txBody>
      </p:sp>
      <p:sp>
        <p:nvSpPr>
          <p:cNvPr id="72" name="PlaceHolder 4"/>
          <p:cNvSpPr>
            <a:spLocks noGrp="1"/>
          </p:cNvSpPr>
          <p:nvPr>
            <p:ph type="body"/>
          </p:nvPr>
        </p:nvSpPr>
        <p:spPr>
          <a:xfrm>
            <a:off x="311760" y="2936880"/>
            <a:ext cx="4157640" cy="1629360"/>
          </a:xfrm>
          <a:prstGeom prst="rect">
            <a:avLst/>
          </a:prstGeom>
        </p:spPr>
        <p:txBody>
          <a:bodyPr lIns="0" rIns="0" tIns="0" bIns="0">
            <a:normAutofit/>
          </a:bodyPr>
          <a:p>
            <a:endParaRPr b="0" lang="en-IN" sz="1400" spc="-1" strike="noStrike">
              <a:solidFill>
                <a:srgbClr val="000000"/>
              </a:solidFill>
              <a:latin typeface="Arial"/>
            </a:endParaRPr>
          </a:p>
        </p:txBody>
      </p:sp>
      <p:sp>
        <p:nvSpPr>
          <p:cNvPr id="73" name="PlaceHolder 5"/>
          <p:cNvSpPr>
            <a:spLocks noGrp="1"/>
          </p:cNvSpPr>
          <p:nvPr>
            <p:ph type="body"/>
          </p:nvPr>
        </p:nvSpPr>
        <p:spPr>
          <a:xfrm>
            <a:off x="4677840" y="2936880"/>
            <a:ext cx="4157640" cy="162936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4" name="PlaceHolder 1"/>
          <p:cNvSpPr>
            <a:spLocks noGrp="1"/>
          </p:cNvSpPr>
          <p:nvPr>
            <p:ph type="title"/>
          </p:nvPr>
        </p:nvSpPr>
        <p:spPr>
          <a:xfrm>
            <a:off x="311760" y="444960"/>
            <a:ext cx="8520120" cy="572400"/>
          </a:xfrm>
          <a:prstGeom prst="rect">
            <a:avLst/>
          </a:prstGeom>
        </p:spPr>
        <p:txBody>
          <a:bodyPr lIns="0" rIns="0" tIns="0" bIns="0" anchor="ctr"/>
          <a:p>
            <a:endParaRPr b="0" lang="en-IN" sz="1400" spc="-1" strike="noStrike">
              <a:solidFill>
                <a:srgbClr val="000000"/>
              </a:solidFill>
              <a:latin typeface="Arial"/>
            </a:endParaRPr>
          </a:p>
        </p:txBody>
      </p:sp>
      <p:sp>
        <p:nvSpPr>
          <p:cNvPr id="75" name="PlaceHolder 2"/>
          <p:cNvSpPr>
            <a:spLocks noGrp="1"/>
          </p:cNvSpPr>
          <p:nvPr>
            <p:ph type="body"/>
          </p:nvPr>
        </p:nvSpPr>
        <p:spPr>
          <a:xfrm>
            <a:off x="311760" y="1152360"/>
            <a:ext cx="2743200" cy="1629360"/>
          </a:xfrm>
          <a:prstGeom prst="rect">
            <a:avLst/>
          </a:prstGeom>
        </p:spPr>
        <p:txBody>
          <a:bodyPr lIns="0" rIns="0" tIns="0" bIns="0">
            <a:normAutofit/>
          </a:bodyPr>
          <a:p>
            <a:endParaRPr b="0" lang="en-IN" sz="1400" spc="-1" strike="noStrike">
              <a:solidFill>
                <a:srgbClr val="000000"/>
              </a:solidFill>
              <a:latin typeface="Arial"/>
            </a:endParaRPr>
          </a:p>
        </p:txBody>
      </p:sp>
      <p:sp>
        <p:nvSpPr>
          <p:cNvPr id="76" name="PlaceHolder 3"/>
          <p:cNvSpPr>
            <a:spLocks noGrp="1"/>
          </p:cNvSpPr>
          <p:nvPr>
            <p:ph type="body"/>
          </p:nvPr>
        </p:nvSpPr>
        <p:spPr>
          <a:xfrm>
            <a:off x="3192480" y="1152360"/>
            <a:ext cx="2743200" cy="1629360"/>
          </a:xfrm>
          <a:prstGeom prst="rect">
            <a:avLst/>
          </a:prstGeom>
        </p:spPr>
        <p:txBody>
          <a:bodyPr lIns="0" rIns="0" tIns="0" bIns="0">
            <a:normAutofit/>
          </a:bodyPr>
          <a:p>
            <a:endParaRPr b="0" lang="en-IN" sz="1400" spc="-1" strike="noStrike">
              <a:solidFill>
                <a:srgbClr val="000000"/>
              </a:solidFill>
              <a:latin typeface="Arial"/>
            </a:endParaRPr>
          </a:p>
        </p:txBody>
      </p:sp>
      <p:sp>
        <p:nvSpPr>
          <p:cNvPr id="77" name="PlaceHolder 4"/>
          <p:cNvSpPr>
            <a:spLocks noGrp="1"/>
          </p:cNvSpPr>
          <p:nvPr>
            <p:ph type="body"/>
          </p:nvPr>
        </p:nvSpPr>
        <p:spPr>
          <a:xfrm>
            <a:off x="6073200" y="1152360"/>
            <a:ext cx="2743200" cy="1629360"/>
          </a:xfrm>
          <a:prstGeom prst="rect">
            <a:avLst/>
          </a:prstGeom>
        </p:spPr>
        <p:txBody>
          <a:bodyPr lIns="0" rIns="0" tIns="0" bIns="0">
            <a:normAutofit/>
          </a:bodyPr>
          <a:p>
            <a:endParaRPr b="0" lang="en-IN" sz="1400" spc="-1" strike="noStrike">
              <a:solidFill>
                <a:srgbClr val="000000"/>
              </a:solidFill>
              <a:latin typeface="Arial"/>
            </a:endParaRPr>
          </a:p>
        </p:txBody>
      </p:sp>
      <p:sp>
        <p:nvSpPr>
          <p:cNvPr id="78" name="PlaceHolder 5"/>
          <p:cNvSpPr>
            <a:spLocks noGrp="1"/>
          </p:cNvSpPr>
          <p:nvPr>
            <p:ph type="body"/>
          </p:nvPr>
        </p:nvSpPr>
        <p:spPr>
          <a:xfrm>
            <a:off x="311760" y="2936880"/>
            <a:ext cx="2743200" cy="1629360"/>
          </a:xfrm>
          <a:prstGeom prst="rect">
            <a:avLst/>
          </a:prstGeom>
        </p:spPr>
        <p:txBody>
          <a:bodyPr lIns="0" rIns="0" tIns="0" bIns="0">
            <a:normAutofit/>
          </a:bodyPr>
          <a:p>
            <a:endParaRPr b="0" lang="en-IN" sz="1400" spc="-1" strike="noStrike">
              <a:solidFill>
                <a:srgbClr val="000000"/>
              </a:solidFill>
              <a:latin typeface="Arial"/>
            </a:endParaRPr>
          </a:p>
        </p:txBody>
      </p:sp>
      <p:sp>
        <p:nvSpPr>
          <p:cNvPr id="79" name="PlaceHolder 6"/>
          <p:cNvSpPr>
            <a:spLocks noGrp="1"/>
          </p:cNvSpPr>
          <p:nvPr>
            <p:ph type="body"/>
          </p:nvPr>
        </p:nvSpPr>
        <p:spPr>
          <a:xfrm>
            <a:off x="3192480" y="2936880"/>
            <a:ext cx="2743200" cy="1629360"/>
          </a:xfrm>
          <a:prstGeom prst="rect">
            <a:avLst/>
          </a:prstGeom>
        </p:spPr>
        <p:txBody>
          <a:bodyPr lIns="0" rIns="0" tIns="0" bIns="0">
            <a:normAutofit/>
          </a:bodyPr>
          <a:p>
            <a:endParaRPr b="0" lang="en-IN" sz="1400" spc="-1" strike="noStrike">
              <a:solidFill>
                <a:srgbClr val="000000"/>
              </a:solidFill>
              <a:latin typeface="Arial"/>
            </a:endParaRPr>
          </a:p>
        </p:txBody>
      </p:sp>
      <p:sp>
        <p:nvSpPr>
          <p:cNvPr id="80" name="PlaceHolder 7"/>
          <p:cNvSpPr>
            <a:spLocks noGrp="1"/>
          </p:cNvSpPr>
          <p:nvPr>
            <p:ph type="body"/>
          </p:nvPr>
        </p:nvSpPr>
        <p:spPr>
          <a:xfrm>
            <a:off x="6073200" y="2936880"/>
            <a:ext cx="2743200" cy="162936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311760" y="444960"/>
            <a:ext cx="8520120" cy="572400"/>
          </a:xfrm>
          <a:prstGeom prst="rect">
            <a:avLst/>
          </a:prstGeom>
        </p:spPr>
        <p:txBody>
          <a:bodyPr lIns="0" rIns="0" tIns="0" bIns="0" anchor="ctr"/>
          <a:p>
            <a:endParaRPr b="0" lang="en-IN" sz="1400" spc="-1" strike="noStrike">
              <a:solidFill>
                <a:srgbClr val="000000"/>
              </a:solidFill>
              <a:latin typeface="Arial"/>
            </a:endParaRPr>
          </a:p>
        </p:txBody>
      </p:sp>
      <p:sp>
        <p:nvSpPr>
          <p:cNvPr id="7" name="PlaceHolder 2"/>
          <p:cNvSpPr>
            <a:spLocks noGrp="1"/>
          </p:cNvSpPr>
          <p:nvPr>
            <p:ph type="body"/>
          </p:nvPr>
        </p:nvSpPr>
        <p:spPr>
          <a:xfrm>
            <a:off x="311760" y="1152360"/>
            <a:ext cx="8520120" cy="341604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8" name="PlaceHolder 1"/>
          <p:cNvSpPr>
            <a:spLocks noGrp="1"/>
          </p:cNvSpPr>
          <p:nvPr>
            <p:ph type="title"/>
          </p:nvPr>
        </p:nvSpPr>
        <p:spPr>
          <a:xfrm>
            <a:off x="311760" y="444960"/>
            <a:ext cx="8520120" cy="572400"/>
          </a:xfrm>
          <a:prstGeom prst="rect">
            <a:avLst/>
          </a:prstGeom>
        </p:spPr>
        <p:txBody>
          <a:bodyPr lIns="0" rIns="0" tIns="0" bIns="0" anchor="ctr"/>
          <a:p>
            <a:endParaRPr b="0" lang="en-IN" sz="1400" spc="-1" strike="noStrike">
              <a:solidFill>
                <a:srgbClr val="000000"/>
              </a:solidFill>
              <a:latin typeface="Arial"/>
            </a:endParaRPr>
          </a:p>
        </p:txBody>
      </p:sp>
      <p:sp>
        <p:nvSpPr>
          <p:cNvPr id="9" name="PlaceHolder 2"/>
          <p:cNvSpPr>
            <a:spLocks noGrp="1"/>
          </p:cNvSpPr>
          <p:nvPr>
            <p:ph type="body"/>
          </p:nvPr>
        </p:nvSpPr>
        <p:spPr>
          <a:xfrm>
            <a:off x="311760" y="1152360"/>
            <a:ext cx="4157640" cy="3416040"/>
          </a:xfrm>
          <a:prstGeom prst="rect">
            <a:avLst/>
          </a:prstGeom>
        </p:spPr>
        <p:txBody>
          <a:bodyPr lIns="0" rIns="0" tIns="0" bIns="0">
            <a:normAutofit/>
          </a:bodyPr>
          <a:p>
            <a:endParaRPr b="0" lang="en-IN" sz="1400" spc="-1" strike="noStrike">
              <a:solidFill>
                <a:srgbClr val="000000"/>
              </a:solidFill>
              <a:latin typeface="Arial"/>
            </a:endParaRPr>
          </a:p>
        </p:txBody>
      </p:sp>
      <p:sp>
        <p:nvSpPr>
          <p:cNvPr id="10" name="PlaceHolder 3"/>
          <p:cNvSpPr>
            <a:spLocks noGrp="1"/>
          </p:cNvSpPr>
          <p:nvPr>
            <p:ph type="body"/>
          </p:nvPr>
        </p:nvSpPr>
        <p:spPr>
          <a:xfrm>
            <a:off x="4677840" y="1152360"/>
            <a:ext cx="4157640" cy="341604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1" name="PlaceHolder 1"/>
          <p:cNvSpPr>
            <a:spLocks noGrp="1"/>
          </p:cNvSpPr>
          <p:nvPr>
            <p:ph type="title"/>
          </p:nvPr>
        </p:nvSpPr>
        <p:spPr>
          <a:xfrm>
            <a:off x="311760" y="444960"/>
            <a:ext cx="8520120" cy="572400"/>
          </a:xfrm>
          <a:prstGeom prst="rect">
            <a:avLst/>
          </a:prstGeom>
        </p:spPr>
        <p:txBody>
          <a:bodyPr lIns="0" rIns="0" tIns="0" bIns="0" anchor="ctr"/>
          <a:p>
            <a:endParaRPr b="0" lang="en-IN" sz="1400" spc="-1" strike="noStrike">
              <a:solidFill>
                <a:srgbClr val="000000"/>
              </a:solidFill>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2" name="PlaceHolder 1"/>
          <p:cNvSpPr>
            <a:spLocks noGrp="1"/>
          </p:cNvSpPr>
          <p:nvPr>
            <p:ph type="subTitle"/>
          </p:nvPr>
        </p:nvSpPr>
        <p:spPr>
          <a:xfrm>
            <a:off x="311760" y="444960"/>
            <a:ext cx="8520120" cy="2654640"/>
          </a:xfrm>
          <a:prstGeom prst="rect">
            <a:avLst/>
          </a:prstGeom>
        </p:spPr>
        <p:txBody>
          <a:bodyPr lIns="0" rIns="0" tIns="0" bIns="0" anchor="ctr"/>
          <a:p>
            <a:pPr algn="ctr"/>
            <a:endParaRPr b="0" lang="en-IN"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3" name="PlaceHolder 1"/>
          <p:cNvSpPr>
            <a:spLocks noGrp="1"/>
          </p:cNvSpPr>
          <p:nvPr>
            <p:ph type="title"/>
          </p:nvPr>
        </p:nvSpPr>
        <p:spPr>
          <a:xfrm>
            <a:off x="311760" y="444960"/>
            <a:ext cx="8520120" cy="572400"/>
          </a:xfrm>
          <a:prstGeom prst="rect">
            <a:avLst/>
          </a:prstGeom>
        </p:spPr>
        <p:txBody>
          <a:bodyPr lIns="0" rIns="0" tIns="0" bIns="0" anchor="ctr"/>
          <a:p>
            <a:endParaRPr b="0" lang="en-IN" sz="1400" spc="-1" strike="noStrike">
              <a:solidFill>
                <a:srgbClr val="000000"/>
              </a:solidFill>
              <a:latin typeface="Arial"/>
            </a:endParaRPr>
          </a:p>
        </p:txBody>
      </p:sp>
      <p:sp>
        <p:nvSpPr>
          <p:cNvPr id="14" name="PlaceHolder 2"/>
          <p:cNvSpPr>
            <a:spLocks noGrp="1"/>
          </p:cNvSpPr>
          <p:nvPr>
            <p:ph type="body"/>
          </p:nvPr>
        </p:nvSpPr>
        <p:spPr>
          <a:xfrm>
            <a:off x="311760" y="1152360"/>
            <a:ext cx="4157640" cy="1629360"/>
          </a:xfrm>
          <a:prstGeom prst="rect">
            <a:avLst/>
          </a:prstGeom>
        </p:spPr>
        <p:txBody>
          <a:bodyPr lIns="0" rIns="0" tIns="0" bIns="0">
            <a:normAutofit/>
          </a:bodyPr>
          <a:p>
            <a:endParaRPr b="0" lang="en-IN" sz="1400" spc="-1" strike="noStrike">
              <a:solidFill>
                <a:srgbClr val="000000"/>
              </a:solidFill>
              <a:latin typeface="Arial"/>
            </a:endParaRPr>
          </a:p>
        </p:txBody>
      </p:sp>
      <p:sp>
        <p:nvSpPr>
          <p:cNvPr id="15" name="PlaceHolder 3"/>
          <p:cNvSpPr>
            <a:spLocks noGrp="1"/>
          </p:cNvSpPr>
          <p:nvPr>
            <p:ph type="body"/>
          </p:nvPr>
        </p:nvSpPr>
        <p:spPr>
          <a:xfrm>
            <a:off x="4677840" y="1152360"/>
            <a:ext cx="4157640" cy="3416040"/>
          </a:xfrm>
          <a:prstGeom prst="rect">
            <a:avLst/>
          </a:prstGeom>
        </p:spPr>
        <p:txBody>
          <a:bodyPr lIns="0" rIns="0" tIns="0" bIns="0">
            <a:normAutofit/>
          </a:bodyPr>
          <a:p>
            <a:endParaRPr b="0" lang="en-IN" sz="1400" spc="-1" strike="noStrike">
              <a:solidFill>
                <a:srgbClr val="000000"/>
              </a:solidFill>
              <a:latin typeface="Arial"/>
            </a:endParaRPr>
          </a:p>
        </p:txBody>
      </p:sp>
      <p:sp>
        <p:nvSpPr>
          <p:cNvPr id="16" name="PlaceHolder 4"/>
          <p:cNvSpPr>
            <a:spLocks noGrp="1"/>
          </p:cNvSpPr>
          <p:nvPr>
            <p:ph type="body"/>
          </p:nvPr>
        </p:nvSpPr>
        <p:spPr>
          <a:xfrm>
            <a:off x="311760" y="2936880"/>
            <a:ext cx="4157640" cy="162936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7" name="PlaceHolder 1"/>
          <p:cNvSpPr>
            <a:spLocks noGrp="1"/>
          </p:cNvSpPr>
          <p:nvPr>
            <p:ph type="title"/>
          </p:nvPr>
        </p:nvSpPr>
        <p:spPr>
          <a:xfrm>
            <a:off x="311760" y="444960"/>
            <a:ext cx="8520120" cy="572400"/>
          </a:xfrm>
          <a:prstGeom prst="rect">
            <a:avLst/>
          </a:prstGeom>
        </p:spPr>
        <p:txBody>
          <a:bodyPr lIns="0" rIns="0" tIns="0" bIns="0" anchor="ctr"/>
          <a:p>
            <a:endParaRPr b="0" lang="en-IN" sz="1400" spc="-1" strike="noStrike">
              <a:solidFill>
                <a:srgbClr val="000000"/>
              </a:solidFill>
              <a:latin typeface="Arial"/>
            </a:endParaRPr>
          </a:p>
        </p:txBody>
      </p:sp>
      <p:sp>
        <p:nvSpPr>
          <p:cNvPr id="18" name="PlaceHolder 2"/>
          <p:cNvSpPr>
            <a:spLocks noGrp="1"/>
          </p:cNvSpPr>
          <p:nvPr>
            <p:ph type="body"/>
          </p:nvPr>
        </p:nvSpPr>
        <p:spPr>
          <a:xfrm>
            <a:off x="311760" y="1152360"/>
            <a:ext cx="4157640" cy="3416040"/>
          </a:xfrm>
          <a:prstGeom prst="rect">
            <a:avLst/>
          </a:prstGeom>
        </p:spPr>
        <p:txBody>
          <a:bodyPr lIns="0" rIns="0" tIns="0" bIns="0">
            <a:normAutofit/>
          </a:bodyPr>
          <a:p>
            <a:endParaRPr b="0" lang="en-IN" sz="1400" spc="-1" strike="noStrike">
              <a:solidFill>
                <a:srgbClr val="000000"/>
              </a:solidFill>
              <a:latin typeface="Arial"/>
            </a:endParaRPr>
          </a:p>
        </p:txBody>
      </p:sp>
      <p:sp>
        <p:nvSpPr>
          <p:cNvPr id="19" name="PlaceHolder 3"/>
          <p:cNvSpPr>
            <a:spLocks noGrp="1"/>
          </p:cNvSpPr>
          <p:nvPr>
            <p:ph type="body"/>
          </p:nvPr>
        </p:nvSpPr>
        <p:spPr>
          <a:xfrm>
            <a:off x="4677840" y="1152360"/>
            <a:ext cx="4157640" cy="1629360"/>
          </a:xfrm>
          <a:prstGeom prst="rect">
            <a:avLst/>
          </a:prstGeom>
        </p:spPr>
        <p:txBody>
          <a:bodyPr lIns="0" rIns="0" tIns="0" bIns="0">
            <a:normAutofit/>
          </a:bodyPr>
          <a:p>
            <a:endParaRPr b="0" lang="en-IN" sz="1400" spc="-1" strike="noStrike">
              <a:solidFill>
                <a:srgbClr val="000000"/>
              </a:solidFill>
              <a:latin typeface="Arial"/>
            </a:endParaRPr>
          </a:p>
        </p:txBody>
      </p:sp>
      <p:sp>
        <p:nvSpPr>
          <p:cNvPr id="20" name="PlaceHolder 4"/>
          <p:cNvSpPr>
            <a:spLocks noGrp="1"/>
          </p:cNvSpPr>
          <p:nvPr>
            <p:ph type="body"/>
          </p:nvPr>
        </p:nvSpPr>
        <p:spPr>
          <a:xfrm>
            <a:off x="4677840" y="2936880"/>
            <a:ext cx="4157640" cy="162936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1" name="PlaceHolder 1"/>
          <p:cNvSpPr>
            <a:spLocks noGrp="1"/>
          </p:cNvSpPr>
          <p:nvPr>
            <p:ph type="title"/>
          </p:nvPr>
        </p:nvSpPr>
        <p:spPr>
          <a:xfrm>
            <a:off x="311760" y="444960"/>
            <a:ext cx="8520120" cy="572400"/>
          </a:xfrm>
          <a:prstGeom prst="rect">
            <a:avLst/>
          </a:prstGeom>
        </p:spPr>
        <p:txBody>
          <a:bodyPr lIns="0" rIns="0" tIns="0" bIns="0" anchor="ctr"/>
          <a:p>
            <a:endParaRPr b="0" lang="en-IN" sz="1400" spc="-1" strike="noStrike">
              <a:solidFill>
                <a:srgbClr val="000000"/>
              </a:solidFill>
              <a:latin typeface="Arial"/>
            </a:endParaRPr>
          </a:p>
        </p:txBody>
      </p:sp>
      <p:sp>
        <p:nvSpPr>
          <p:cNvPr id="22" name="PlaceHolder 2"/>
          <p:cNvSpPr>
            <a:spLocks noGrp="1"/>
          </p:cNvSpPr>
          <p:nvPr>
            <p:ph type="body"/>
          </p:nvPr>
        </p:nvSpPr>
        <p:spPr>
          <a:xfrm>
            <a:off x="311760" y="1152360"/>
            <a:ext cx="4157640" cy="1629360"/>
          </a:xfrm>
          <a:prstGeom prst="rect">
            <a:avLst/>
          </a:prstGeom>
        </p:spPr>
        <p:txBody>
          <a:bodyPr lIns="0" rIns="0" tIns="0" bIns="0">
            <a:normAutofit/>
          </a:bodyPr>
          <a:p>
            <a:endParaRPr b="0" lang="en-IN" sz="1400" spc="-1" strike="noStrike">
              <a:solidFill>
                <a:srgbClr val="000000"/>
              </a:solidFill>
              <a:latin typeface="Arial"/>
            </a:endParaRPr>
          </a:p>
        </p:txBody>
      </p:sp>
      <p:sp>
        <p:nvSpPr>
          <p:cNvPr id="23" name="PlaceHolder 3"/>
          <p:cNvSpPr>
            <a:spLocks noGrp="1"/>
          </p:cNvSpPr>
          <p:nvPr>
            <p:ph type="body"/>
          </p:nvPr>
        </p:nvSpPr>
        <p:spPr>
          <a:xfrm>
            <a:off x="4677840" y="1152360"/>
            <a:ext cx="4157640" cy="1629360"/>
          </a:xfrm>
          <a:prstGeom prst="rect">
            <a:avLst/>
          </a:prstGeom>
        </p:spPr>
        <p:txBody>
          <a:bodyPr lIns="0" rIns="0" tIns="0" bIns="0">
            <a:normAutofit/>
          </a:bodyPr>
          <a:p>
            <a:endParaRPr b="0" lang="en-IN" sz="1400" spc="-1" strike="noStrike">
              <a:solidFill>
                <a:srgbClr val="000000"/>
              </a:solidFill>
              <a:latin typeface="Arial"/>
            </a:endParaRPr>
          </a:p>
        </p:txBody>
      </p:sp>
      <p:sp>
        <p:nvSpPr>
          <p:cNvPr id="24" name="PlaceHolder 4"/>
          <p:cNvSpPr>
            <a:spLocks noGrp="1"/>
          </p:cNvSpPr>
          <p:nvPr>
            <p:ph type="body"/>
          </p:nvPr>
        </p:nvSpPr>
        <p:spPr>
          <a:xfrm>
            <a:off x="311760" y="2936880"/>
            <a:ext cx="8520120" cy="162936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slideLayout" Target="../slideLayouts/slideLayout13.xml"/><Relationship Id="rId5" Type="http://schemas.openxmlformats.org/officeDocument/2006/relationships/slideLayout" Target="../slideLayouts/slideLayout14.xml"/><Relationship Id="rId6" Type="http://schemas.openxmlformats.org/officeDocument/2006/relationships/slideLayout" Target="../slideLayouts/slideLayout15.xml"/><Relationship Id="rId7" Type="http://schemas.openxmlformats.org/officeDocument/2006/relationships/slideLayout" Target="../slideLayouts/slideLayout16.xml"/><Relationship Id="rId8" Type="http://schemas.openxmlformats.org/officeDocument/2006/relationships/slideLayout" Target="../slideLayouts/slideLayout17.xml"/><Relationship Id="rId9" Type="http://schemas.openxmlformats.org/officeDocument/2006/relationships/slideLayout" Target="../slideLayouts/slideLayout18.xml"/><Relationship Id="rId10" Type="http://schemas.openxmlformats.org/officeDocument/2006/relationships/slideLayout" Target="../slideLayouts/slideLayout19.xml"/><Relationship Id="rId11" Type="http://schemas.openxmlformats.org/officeDocument/2006/relationships/slideLayout" Target="../slideLayouts/slideLayout20.xml"/><Relationship Id="rId12" Type="http://schemas.openxmlformats.org/officeDocument/2006/relationships/slideLayout" Target="../slideLayouts/slideLayout21.xml"/><Relationship Id="rId13" Type="http://schemas.openxmlformats.org/officeDocument/2006/relationships/slideLayout" Target="../slideLayouts/slideLayout22.xml"/><Relationship Id="rId14" Type="http://schemas.openxmlformats.org/officeDocument/2006/relationships/slideLayout" Target="../slideLayouts/slideLayout23.xml"/><Relationship Id="rId15" Type="http://schemas.openxmlformats.org/officeDocument/2006/relationships/slideLayout" Target="../slideLayouts/slideLayout24.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0" name="Google Shape;9;p1" descr=""/>
          <p:cNvPicPr/>
          <p:nvPr/>
        </p:nvPicPr>
        <p:blipFill>
          <a:blip r:embed="rId2"/>
          <a:stretch/>
        </p:blipFill>
        <p:spPr>
          <a:xfrm>
            <a:off x="2395800" y="618840"/>
            <a:ext cx="9143640" cy="5143320"/>
          </a:xfrm>
          <a:prstGeom prst="rect">
            <a:avLst/>
          </a:prstGeom>
          <a:ln>
            <a:noFill/>
          </a:ln>
        </p:spPr>
      </p:pic>
      <p:sp>
        <p:nvSpPr>
          <p:cNvPr id="1" name="PlaceHolder 1"/>
          <p:cNvSpPr>
            <a:spLocks noGrp="1"/>
          </p:cNvSpPr>
          <p:nvPr>
            <p:ph type="title"/>
          </p:nvPr>
        </p:nvSpPr>
        <p:spPr>
          <a:xfrm>
            <a:off x="311760" y="444960"/>
            <a:ext cx="8520120" cy="572400"/>
          </a:xfrm>
          <a:prstGeom prst="rect">
            <a:avLst/>
          </a:prstGeom>
        </p:spPr>
        <p:txBody>
          <a:bodyPr tIns="91440" bIns="91440"/>
          <a:p>
            <a:r>
              <a:rPr b="0" lang="en-IN" sz="2800" spc="-1" strike="noStrike">
                <a:solidFill>
                  <a:srgbClr val="000000"/>
                </a:solidFill>
                <a:latin typeface="Arial"/>
              </a:rPr>
              <a:t>Click to edit the title text format</a:t>
            </a:r>
            <a:endParaRPr b="0" lang="en-IN" sz="2800" spc="-1" strike="noStrike">
              <a:solidFill>
                <a:srgbClr val="000000"/>
              </a:solidFill>
              <a:latin typeface="Arial"/>
            </a:endParaRPr>
          </a:p>
        </p:txBody>
      </p:sp>
      <p:sp>
        <p:nvSpPr>
          <p:cNvPr id="2" name="PlaceHolder 2"/>
          <p:cNvSpPr>
            <a:spLocks noGrp="1"/>
          </p:cNvSpPr>
          <p:nvPr>
            <p:ph type="body"/>
          </p:nvPr>
        </p:nvSpPr>
        <p:spPr>
          <a:xfrm>
            <a:off x="311760" y="1152360"/>
            <a:ext cx="8520120" cy="3416040"/>
          </a:xfrm>
          <a:prstGeom prst="rect">
            <a:avLst/>
          </a:prstGeom>
        </p:spPr>
        <p:txBody>
          <a:bodyPr tIns="91440" bIns="91440"/>
          <a:p>
            <a:pPr marL="432000" indent="-324000">
              <a:spcBef>
                <a:spcPts val="1417"/>
              </a:spcBef>
              <a:buClr>
                <a:srgbClr val="000000"/>
              </a:buClr>
              <a:buSzPct val="45000"/>
              <a:buFont typeface="Wingdings" charset="2"/>
              <a:buChar char=""/>
            </a:pPr>
            <a:r>
              <a:rPr b="0" lang="en-IN" sz="1800" spc="-1" strike="noStrike">
                <a:solidFill>
                  <a:srgbClr val="000000"/>
                </a:solidFill>
                <a:latin typeface="Arial"/>
              </a:rPr>
              <a:t>Click to edit the outline text format</a:t>
            </a:r>
            <a:endParaRPr b="0" lang="en-IN"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IN" sz="1800" spc="-1" strike="noStrike">
                <a:solidFill>
                  <a:srgbClr val="000000"/>
                </a:solidFill>
                <a:latin typeface="Arial"/>
              </a:rPr>
              <a:t>Second Outline Level</a:t>
            </a:r>
            <a:endParaRPr b="0" lang="en-IN"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IN" sz="1800" spc="-1" strike="noStrike">
                <a:solidFill>
                  <a:srgbClr val="000000"/>
                </a:solidFill>
                <a:latin typeface="Arial"/>
              </a:rPr>
              <a:t>Third Outline Level</a:t>
            </a:r>
            <a:endParaRPr b="0" lang="en-IN"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IN" sz="1800" spc="-1" strike="noStrike">
                <a:solidFill>
                  <a:srgbClr val="000000"/>
                </a:solidFill>
                <a:latin typeface="Arial"/>
              </a:rPr>
              <a:t>Fourth Outline Level</a:t>
            </a:r>
            <a:endParaRPr b="0" lang="en-IN"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IN" sz="1800" spc="-1" strike="noStrike">
                <a:solidFill>
                  <a:srgbClr val="000000"/>
                </a:solidFill>
                <a:latin typeface="Arial"/>
              </a:rPr>
              <a:t>Fifth Outline Level</a:t>
            </a:r>
            <a:endParaRPr b="0" lang="en-IN"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IN" sz="1800" spc="-1" strike="noStrike">
                <a:solidFill>
                  <a:srgbClr val="000000"/>
                </a:solidFill>
                <a:latin typeface="Arial"/>
              </a:rPr>
              <a:t>Sixth Outline Level</a:t>
            </a:r>
            <a:endParaRPr b="0" lang="en-IN"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IN" sz="1800" spc="-1" strike="noStrike">
                <a:solidFill>
                  <a:srgbClr val="000000"/>
                </a:solidFill>
                <a:latin typeface="Arial"/>
              </a:rPr>
              <a:t>Seventh Outline Level</a:t>
            </a:r>
            <a:endParaRPr b="0" lang="en-IN" sz="1800" spc="-1" strike="noStrike">
              <a:solidFill>
                <a:srgbClr val="000000"/>
              </a:solidFill>
              <a:latin typeface="Arial"/>
            </a:endParaRPr>
          </a:p>
        </p:txBody>
      </p:sp>
      <p:sp>
        <p:nvSpPr>
          <p:cNvPr id="3" name="PlaceHolder 3"/>
          <p:cNvSpPr>
            <a:spLocks noGrp="1"/>
          </p:cNvSpPr>
          <p:nvPr>
            <p:ph type="sldNum"/>
          </p:nvPr>
        </p:nvSpPr>
        <p:spPr>
          <a:xfrm>
            <a:off x="8472600" y="4663080"/>
            <a:ext cx="548280" cy="393120"/>
          </a:xfrm>
          <a:prstGeom prst="rect">
            <a:avLst/>
          </a:prstGeom>
        </p:spPr>
        <p:txBody>
          <a:bodyPr tIns="91440" bIns="91440" anchor="ctr"/>
          <a:p>
            <a:pPr algn="r">
              <a:lnSpc>
                <a:spcPct val="100000"/>
              </a:lnSpc>
            </a:pPr>
            <a:fld id="{CC36F956-D85D-4BEF-B336-09159110B3BD}" type="slidenum">
              <a:rPr b="0" lang="en-IN" sz="1000" spc="-1" strike="noStrike">
                <a:solidFill>
                  <a:srgbClr val="595959"/>
                </a:solidFill>
                <a:latin typeface="Arial"/>
                <a:ea typeface="Arial"/>
              </a:rPr>
              <a:t>&lt;number&gt;</a:t>
            </a:fld>
            <a:endParaRPr b="0" lang="en-IN" sz="10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40" name="Google Shape;9;p1" descr=""/>
          <p:cNvPicPr/>
          <p:nvPr/>
        </p:nvPicPr>
        <p:blipFill>
          <a:blip r:embed="rId2"/>
          <a:stretch/>
        </p:blipFill>
        <p:spPr>
          <a:xfrm>
            <a:off x="2395800" y="618840"/>
            <a:ext cx="9143640" cy="5143320"/>
          </a:xfrm>
          <a:prstGeom prst="rect">
            <a:avLst/>
          </a:prstGeom>
          <a:ln>
            <a:noFill/>
          </a:ln>
        </p:spPr>
      </p:pic>
      <p:sp>
        <p:nvSpPr>
          <p:cNvPr id="41" name="PlaceHolder 1"/>
          <p:cNvSpPr>
            <a:spLocks noGrp="1"/>
          </p:cNvSpPr>
          <p:nvPr>
            <p:ph type="title"/>
          </p:nvPr>
        </p:nvSpPr>
        <p:spPr>
          <a:xfrm>
            <a:off x="311760" y="744480"/>
            <a:ext cx="8520120" cy="2052360"/>
          </a:xfrm>
          <a:prstGeom prst="rect">
            <a:avLst/>
          </a:prstGeom>
        </p:spPr>
        <p:txBody>
          <a:bodyPr tIns="91440" bIns="91440" anchor="b"/>
          <a:p>
            <a:r>
              <a:rPr b="0" lang="en-IN" sz="5200" spc="-1" strike="noStrike">
                <a:solidFill>
                  <a:srgbClr val="000000"/>
                </a:solidFill>
                <a:latin typeface="Arial"/>
              </a:rPr>
              <a:t>Click to edit the title text format</a:t>
            </a:r>
            <a:endParaRPr b="0" lang="en-IN" sz="5200" spc="-1" strike="noStrike">
              <a:solidFill>
                <a:srgbClr val="000000"/>
              </a:solidFill>
              <a:latin typeface="Arial"/>
            </a:endParaRPr>
          </a:p>
        </p:txBody>
      </p:sp>
      <p:sp>
        <p:nvSpPr>
          <p:cNvPr id="42" name="PlaceHolder 2"/>
          <p:cNvSpPr>
            <a:spLocks noGrp="1"/>
          </p:cNvSpPr>
          <p:nvPr>
            <p:ph type="sldNum"/>
          </p:nvPr>
        </p:nvSpPr>
        <p:spPr>
          <a:xfrm>
            <a:off x="8472600" y="4663080"/>
            <a:ext cx="548280" cy="393120"/>
          </a:xfrm>
          <a:prstGeom prst="rect">
            <a:avLst/>
          </a:prstGeom>
        </p:spPr>
        <p:txBody>
          <a:bodyPr tIns="91440" bIns="91440" anchor="ctr"/>
          <a:p>
            <a:pPr algn="r">
              <a:lnSpc>
                <a:spcPct val="100000"/>
              </a:lnSpc>
            </a:pPr>
            <a:fld id="{168510E2-1964-47C0-9625-1A6FCACA0F13}" type="slidenum">
              <a:rPr b="0" lang="en-IN" sz="1000" spc="-1" strike="noStrike">
                <a:solidFill>
                  <a:srgbClr val="595959"/>
                </a:solidFill>
                <a:latin typeface="Arial"/>
                <a:ea typeface="Arial"/>
              </a:rPr>
              <a:t>&lt;number&gt;</a:t>
            </a:fld>
            <a:endParaRPr b="0" lang="en-IN" sz="1000" spc="-1" strike="noStrike">
              <a:latin typeface="Times New Roman"/>
            </a:endParaRPr>
          </a:p>
        </p:txBody>
      </p:sp>
      <p:pic>
        <p:nvPicPr>
          <p:cNvPr id="43" name="Google Shape;14;p2" descr=""/>
          <p:cNvPicPr/>
          <p:nvPr/>
        </p:nvPicPr>
        <p:blipFill>
          <a:blip r:embed="rId3"/>
          <a:stretch/>
        </p:blipFill>
        <p:spPr>
          <a:xfrm>
            <a:off x="0" y="0"/>
            <a:ext cx="9143640" cy="5143320"/>
          </a:xfrm>
          <a:prstGeom prst="rect">
            <a:avLst/>
          </a:prstGeom>
          <a:ln>
            <a:noFill/>
          </a:ln>
        </p:spPr>
      </p:pic>
      <p:sp>
        <p:nvSpPr>
          <p:cNvPr id="44" name="PlaceHolder 3"/>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IN" sz="1400" spc="-1" strike="noStrike">
                <a:solidFill>
                  <a:srgbClr val="000000"/>
                </a:solidFill>
                <a:latin typeface="Arial"/>
              </a:rPr>
              <a:t>Click to edit the outline text format</a:t>
            </a:r>
            <a:endParaRPr b="0" lang="en-IN"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IN" sz="1400" spc="-1" strike="noStrike">
                <a:solidFill>
                  <a:srgbClr val="000000"/>
                </a:solidFill>
                <a:latin typeface="Arial"/>
              </a:rPr>
              <a:t>Second Outline Level</a:t>
            </a:r>
            <a:endParaRPr b="0" lang="en-IN"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IN" sz="1400" spc="-1" strike="noStrike">
                <a:solidFill>
                  <a:srgbClr val="000000"/>
                </a:solidFill>
                <a:latin typeface="Arial"/>
              </a:rPr>
              <a:t>Third Outline Level</a:t>
            </a:r>
            <a:endParaRPr b="0" lang="en-IN"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IN" sz="1400" spc="-1" strike="noStrike">
                <a:solidFill>
                  <a:srgbClr val="000000"/>
                </a:solidFill>
                <a:latin typeface="Arial"/>
              </a:rPr>
              <a:t>Fourth Outline Level</a:t>
            </a:r>
            <a:endParaRPr b="0" lang="en-IN"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IN" sz="2000" spc="-1" strike="noStrike">
                <a:solidFill>
                  <a:srgbClr val="000000"/>
                </a:solidFill>
                <a:latin typeface="Arial"/>
              </a:rPr>
              <a:t>Fifth Outline Level</a:t>
            </a:r>
            <a:endParaRPr b="0" lang="en-IN"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IN" sz="2000" spc="-1" strike="noStrike">
                <a:solidFill>
                  <a:srgbClr val="000000"/>
                </a:solidFill>
                <a:latin typeface="Arial"/>
              </a:rPr>
              <a:t>Sixth Outline Level</a:t>
            </a:r>
            <a:endParaRPr b="0" lang="en-IN"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IN" sz="2000" spc="-1" strike="noStrike">
                <a:solidFill>
                  <a:srgbClr val="000000"/>
                </a:solidFill>
                <a:latin typeface="Arial"/>
              </a:rPr>
              <a:t>Seventh Outline Level</a:t>
            </a:r>
            <a:endParaRPr b="0" lang="en-IN"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Lst>
</p:sldMaster>
</file>

<file path=ppt/slides/_rels/slide1.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3.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11.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12.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slideLayout" Target="../slideLayouts/slideLayout3.xml"/>
</Relationships>
</file>

<file path=ppt/slides/_rels/slide13.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3.xml"/>
</Relationships>
</file>

<file path=ppt/slides/_rels/slide14.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slideLayout" Target="../slideLayouts/slideLayout3.xml"/>
</Relationships>
</file>

<file path=ppt/slides/_rels/slide15.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slideLayout" Target="../slideLayouts/slideLayout3.xml"/>
</Relationships>
</file>

<file path=ppt/slides/_rels/slide16.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2.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image" Target="../media/image6.png"/><Relationship Id="rId3" Type="http://schemas.openxmlformats.org/officeDocument/2006/relationships/slideLayout" Target="../slideLayouts/slideLayout3.xml"/>
</Relationships>
</file>

<file path=ppt/slides/_rels/slide3.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image" Target="../media/image8.png"/><Relationship Id="rId3" Type="http://schemas.openxmlformats.org/officeDocument/2006/relationships/slideLayout" Target="../slideLayouts/slideLayout3.xml"/>
</Relationships>
</file>

<file path=ppt/slides/_rels/slide4.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image" Target="../media/image10.png"/><Relationship Id="rId3" Type="http://schemas.openxmlformats.org/officeDocument/2006/relationships/image" Target="../media/image11.png"/><Relationship Id="rId4" Type="http://schemas.openxmlformats.org/officeDocument/2006/relationships/slideLayout" Target="../slideLayouts/slideLayout3.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14.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1" name="TextShape 1"/>
          <p:cNvSpPr txBox="1"/>
          <p:nvPr/>
        </p:nvSpPr>
        <p:spPr>
          <a:xfrm>
            <a:off x="311760" y="444960"/>
            <a:ext cx="8520120" cy="572400"/>
          </a:xfrm>
          <a:prstGeom prst="rect">
            <a:avLst/>
          </a:prstGeom>
          <a:noFill/>
          <a:ln>
            <a:noFill/>
          </a:ln>
        </p:spPr>
        <p:txBody>
          <a:bodyPr tIns="91440" bIns="91440"/>
          <a:p>
            <a:endParaRPr b="0" lang="en-IN" sz="1400" spc="-1" strike="noStrike">
              <a:solidFill>
                <a:srgbClr val="000000"/>
              </a:solidFill>
              <a:latin typeface="Arial"/>
            </a:endParaRPr>
          </a:p>
        </p:txBody>
      </p:sp>
      <p:sp>
        <p:nvSpPr>
          <p:cNvPr id="82" name="TextShape 2"/>
          <p:cNvSpPr txBox="1"/>
          <p:nvPr/>
        </p:nvSpPr>
        <p:spPr>
          <a:xfrm>
            <a:off x="311760" y="1152360"/>
            <a:ext cx="8520120" cy="3416040"/>
          </a:xfrm>
          <a:prstGeom prst="rect">
            <a:avLst/>
          </a:prstGeom>
          <a:noFill/>
          <a:ln>
            <a:noFill/>
          </a:ln>
        </p:spPr>
        <p:txBody>
          <a:bodyPr tIns="91440" bIns="91440"/>
          <a:p>
            <a:endParaRPr b="0" lang="en-IN" sz="1400" spc="-1" strike="noStrike">
              <a:solidFill>
                <a:srgbClr val="000000"/>
              </a:solidFill>
              <a:latin typeface="Arial"/>
            </a:endParaRPr>
          </a:p>
        </p:txBody>
      </p:sp>
      <p:pic>
        <p:nvPicPr>
          <p:cNvPr id="83" name="Google Shape;58;p13" descr=""/>
          <p:cNvPicPr/>
          <p:nvPr/>
        </p:nvPicPr>
        <p:blipFill>
          <a:blip r:embed="rId1"/>
          <a:stretch/>
        </p:blipFill>
        <p:spPr>
          <a:xfrm>
            <a:off x="266040" y="166320"/>
            <a:ext cx="8612640" cy="4977000"/>
          </a:xfrm>
          <a:prstGeom prst="rect">
            <a:avLst/>
          </a:prstGeom>
          <a:ln>
            <a:noFill/>
          </a:ln>
        </p:spPr>
      </p:pic>
      <p:sp>
        <p:nvSpPr>
          <p:cNvPr id="84" name="CustomShape 3"/>
          <p:cNvSpPr/>
          <p:nvPr/>
        </p:nvSpPr>
        <p:spPr>
          <a:xfrm>
            <a:off x="1197360" y="166320"/>
            <a:ext cx="6384600" cy="744480"/>
          </a:xfrm>
          <a:prstGeom prst="rect">
            <a:avLst/>
          </a:prstGeom>
          <a:noFill/>
          <a:ln>
            <a:noFill/>
          </a:ln>
        </p:spPr>
        <p:style>
          <a:lnRef idx="0"/>
          <a:fillRef idx="0"/>
          <a:effectRef idx="0"/>
          <a:fontRef idx="minor"/>
        </p:style>
        <p:txBody>
          <a:bodyPr tIns="91440" bIns="91440"/>
          <a:p>
            <a:pPr>
              <a:lnSpc>
                <a:spcPct val="100000"/>
              </a:lnSpc>
            </a:pPr>
            <a:r>
              <a:rPr b="1" i="1" lang="en-IN" sz="2400" spc="-1" strike="noStrike">
                <a:solidFill>
                  <a:srgbClr val="000000"/>
                </a:solidFill>
                <a:latin typeface="Arial"/>
                <a:ea typeface="Arial"/>
              </a:rPr>
              <a:t>WHY IS </a:t>
            </a:r>
            <a:r>
              <a:rPr b="1" i="1" lang="en-IN" sz="2400" spc="-1" strike="noStrike">
                <a:solidFill>
                  <a:srgbClr val="ff0000"/>
                </a:solidFill>
                <a:latin typeface="Arial"/>
                <a:ea typeface="Arial"/>
              </a:rPr>
              <a:t>MENTAL HEALTH</a:t>
            </a:r>
            <a:r>
              <a:rPr b="1" i="1" lang="en-IN" sz="2400" spc="-1" strike="noStrike">
                <a:solidFill>
                  <a:srgbClr val="000000"/>
                </a:solidFill>
                <a:latin typeface="Arial"/>
                <a:ea typeface="Arial"/>
              </a:rPr>
              <a:t> A CONCERN?</a:t>
            </a:r>
            <a:endParaRPr b="0" lang="en-IN" sz="2400" spc="-1" strike="noStrike">
              <a:latin typeface="Arial"/>
            </a:endParaRPr>
          </a:p>
        </p:txBody>
      </p:sp>
      <p:sp>
        <p:nvSpPr>
          <p:cNvPr id="85" name="CustomShape 4"/>
          <p:cNvSpPr/>
          <p:nvPr/>
        </p:nvSpPr>
        <p:spPr>
          <a:xfrm>
            <a:off x="4572000" y="4398480"/>
            <a:ext cx="6384600" cy="744480"/>
          </a:xfrm>
          <a:prstGeom prst="rect">
            <a:avLst/>
          </a:prstGeom>
          <a:noFill/>
          <a:ln>
            <a:noFill/>
          </a:ln>
        </p:spPr>
        <p:style>
          <a:lnRef idx="0"/>
          <a:fillRef idx="0"/>
          <a:effectRef idx="0"/>
          <a:fontRef idx="minor"/>
        </p:style>
        <p:txBody>
          <a:bodyPr tIns="91440" bIns="91440"/>
          <a:p>
            <a:pPr>
              <a:lnSpc>
                <a:spcPct val="100000"/>
              </a:lnSpc>
            </a:pPr>
            <a:r>
              <a:rPr b="1" lang="en-IN" sz="1400" spc="-1" strike="noStrike">
                <a:solidFill>
                  <a:srgbClr val="000000"/>
                </a:solidFill>
                <a:latin typeface="Arial"/>
                <a:ea typeface="Arial"/>
              </a:rPr>
              <a:t>This is because no being deserves to be BLANK!</a:t>
            </a:r>
            <a:endParaRPr b="0" lang="en-IN" sz="1400" spc="-1" strike="noStrike">
              <a:latin typeface="Arial"/>
            </a:endParaRPr>
          </a:p>
        </p:txBody>
      </p:sp>
    </p:spTree>
  </p:cSld>
  <p:timing>
    <p:tnLst>
      <p:par>
        <p:cTn id="1" dur="indefinite" restart="never" nodeType="tmRoot">
          <p:childTnLst>
            <p:seq>
              <p:cTn id="2" dur="indefinite" nodeType="mainSeq"/>
              <p:prevCondLst>
                <p:cond delay="0" evt="onPrev">
                  <p:tgtEl>
                    <p:sldTgt/>
                  </p:tgtEl>
                </p:cond>
              </p:prevCondLst>
              <p:nextCondLst>
                <p:cond delay="0" evt="onNext">
                  <p:tgtEl>
                    <p:sldTgt/>
                  </p:tgtEl>
                </p:cond>
              </p:nextCondLst>
            </p:seq>
          </p:childTnLst>
        </p:cTn>
      </p:par>
    </p:tnLst>
  </p:timing>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0000"/>
        </a:solidFill>
      </p:bgPr>
    </p:bg>
    <p:spTree>
      <p:nvGrpSpPr>
        <p:cNvPr id="1" name=""/>
        <p:cNvGrpSpPr/>
        <p:nvPr/>
      </p:nvGrpSpPr>
      <p:grpSpPr>
        <a:xfrm>
          <a:off x="0" y="0"/>
          <a:ext cx="0" cy="0"/>
          <a:chOff x="0" y="0"/>
          <a:chExt cx="0" cy="0"/>
        </a:xfrm>
      </p:grpSpPr>
      <p:sp>
        <p:nvSpPr>
          <p:cNvPr id="114" name="TextShape 1"/>
          <p:cNvSpPr txBox="1"/>
          <p:nvPr/>
        </p:nvSpPr>
        <p:spPr>
          <a:xfrm>
            <a:off x="311760" y="444960"/>
            <a:ext cx="8520120" cy="572400"/>
          </a:xfrm>
          <a:prstGeom prst="rect">
            <a:avLst/>
          </a:prstGeom>
          <a:noFill/>
          <a:ln>
            <a:noFill/>
          </a:ln>
        </p:spPr>
        <p:txBody>
          <a:bodyPr tIns="91440" bIns="91440"/>
          <a:p>
            <a:pPr>
              <a:lnSpc>
                <a:spcPct val="100000"/>
              </a:lnSpc>
            </a:pPr>
            <a:r>
              <a:rPr b="1" lang="en-IN" sz="2800" spc="-1" strike="noStrike">
                <a:solidFill>
                  <a:srgbClr val="ffffff"/>
                </a:solidFill>
                <a:latin typeface="Arial"/>
                <a:ea typeface="Arial"/>
              </a:rPr>
              <a:t>OUR VISION:</a:t>
            </a:r>
            <a:br/>
            <a:endParaRPr b="0" lang="en-IN" sz="2800" spc="-1" strike="noStrike">
              <a:solidFill>
                <a:srgbClr val="000000"/>
              </a:solidFill>
              <a:latin typeface="Arial"/>
            </a:endParaRPr>
          </a:p>
        </p:txBody>
      </p:sp>
      <p:sp>
        <p:nvSpPr>
          <p:cNvPr id="115" name="TextShape 2"/>
          <p:cNvSpPr txBox="1"/>
          <p:nvPr/>
        </p:nvSpPr>
        <p:spPr>
          <a:xfrm>
            <a:off x="311760" y="1152360"/>
            <a:ext cx="8520120" cy="3416040"/>
          </a:xfrm>
          <a:prstGeom prst="rect">
            <a:avLst/>
          </a:prstGeom>
          <a:noFill/>
          <a:ln>
            <a:noFill/>
          </a:ln>
        </p:spPr>
        <p:txBody>
          <a:bodyPr tIns="91440" bIns="91440"/>
          <a:p>
            <a:pPr>
              <a:lnSpc>
                <a:spcPct val="115000"/>
              </a:lnSpc>
            </a:pPr>
            <a:r>
              <a:rPr b="0" lang="en-IN" sz="1800" spc="-1" strike="noStrike">
                <a:solidFill>
                  <a:srgbClr val="ffffff"/>
                </a:solidFill>
                <a:latin typeface="Arial"/>
                <a:ea typeface="Arial"/>
              </a:rPr>
              <a:t>Concentrating the application of </a:t>
            </a:r>
            <a:r>
              <a:rPr b="1" lang="en-IN" sz="1800" spc="-1" strike="noStrike">
                <a:solidFill>
                  <a:srgbClr val="ff8f00"/>
                </a:solidFill>
                <a:latin typeface="Arial"/>
                <a:ea typeface="Arial"/>
              </a:rPr>
              <a:t>SEG i.e. Smart Encephalography</a:t>
            </a:r>
            <a:r>
              <a:rPr b="0" lang="en-IN" sz="1800" spc="-1" strike="noStrike">
                <a:solidFill>
                  <a:srgbClr val="ffffff"/>
                </a:solidFill>
                <a:latin typeface="Arial"/>
                <a:ea typeface="Arial"/>
              </a:rPr>
              <a:t> upon the </a:t>
            </a:r>
            <a:r>
              <a:rPr b="1" lang="en-IN" sz="1800" spc="-1" strike="noStrike">
                <a:solidFill>
                  <a:srgbClr val="ff8f00"/>
                </a:solidFill>
                <a:latin typeface="Arial"/>
                <a:ea typeface="Arial"/>
              </a:rPr>
              <a:t>Alpha Brain waves</a:t>
            </a:r>
            <a:r>
              <a:rPr b="0" lang="en-IN" sz="1800" spc="-1" strike="noStrike">
                <a:solidFill>
                  <a:srgbClr val="ffffff"/>
                </a:solidFill>
                <a:latin typeface="Arial"/>
                <a:ea typeface="Arial"/>
              </a:rPr>
              <a:t> in order to know the mental state of the being.</a:t>
            </a:r>
            <a:endParaRPr b="0" lang="en-IN" sz="1800" spc="-1" strike="noStrike">
              <a:solidFill>
                <a:srgbClr val="000000"/>
              </a:solidFill>
              <a:latin typeface="Arial"/>
            </a:endParaRPr>
          </a:p>
          <a:p>
            <a:pPr marL="457200" indent="-342720">
              <a:lnSpc>
                <a:spcPct val="115000"/>
              </a:lnSpc>
              <a:spcBef>
                <a:spcPts val="1599"/>
              </a:spcBef>
              <a:buClr>
                <a:srgbClr val="ffffff"/>
              </a:buClr>
              <a:buFont typeface="Arial"/>
              <a:buAutoNum type="arabicPeriod"/>
            </a:pPr>
            <a:r>
              <a:rPr b="0" lang="en-IN" sz="1800" spc="-1" strike="noStrike">
                <a:solidFill>
                  <a:srgbClr val="ffffff"/>
                </a:solidFill>
                <a:latin typeface="Arial"/>
                <a:ea typeface="Arial"/>
              </a:rPr>
              <a:t>A positive traits imply mania.</a:t>
            </a:r>
            <a:endParaRPr b="0" lang="en-IN" sz="1800" spc="-1" strike="noStrike">
              <a:solidFill>
                <a:srgbClr val="000000"/>
              </a:solidFill>
              <a:latin typeface="Arial"/>
            </a:endParaRPr>
          </a:p>
          <a:p>
            <a:pPr marL="457200" indent="-342720">
              <a:lnSpc>
                <a:spcPct val="115000"/>
              </a:lnSpc>
              <a:buClr>
                <a:srgbClr val="ffffff"/>
              </a:buClr>
              <a:buFont typeface="Arial"/>
              <a:buAutoNum type="arabicPeriod"/>
            </a:pPr>
            <a:r>
              <a:rPr b="0" lang="en-IN" sz="1800" spc="-1" strike="noStrike">
                <a:solidFill>
                  <a:srgbClr val="ffffff"/>
                </a:solidFill>
                <a:latin typeface="Arial"/>
                <a:ea typeface="Arial"/>
              </a:rPr>
              <a:t>A negative traits imply depression.</a:t>
            </a:r>
            <a:endParaRPr b="0" lang="en-IN" sz="1800" spc="-1" strike="noStrike">
              <a:solidFill>
                <a:srgbClr val="000000"/>
              </a:solidFill>
              <a:latin typeface="Arial"/>
            </a:endParaRPr>
          </a:p>
          <a:p>
            <a:pPr marL="457200">
              <a:lnSpc>
                <a:spcPct val="115000"/>
              </a:lnSpc>
              <a:spcBef>
                <a:spcPts val="1599"/>
              </a:spcBef>
              <a:spcAft>
                <a:spcPts val="1599"/>
              </a:spcAft>
            </a:pPr>
            <a:endParaRPr b="0" lang="en-IN" sz="1800" spc="-1" strike="noStrike">
              <a:solidFill>
                <a:srgbClr val="000000"/>
              </a:solidFill>
              <a:latin typeface="Arial"/>
            </a:endParaRPr>
          </a:p>
        </p:txBody>
      </p:sp>
    </p:spTree>
  </p:cSld>
  <p:timing>
    <p:tnLst>
      <p:par>
        <p:cTn id="19" dur="indefinite" restart="never" nodeType="tmRoot">
          <p:childTnLst>
            <p:seq>
              <p:cTn id="20" dur="indefinite" nodeType="mainSeq"/>
              <p:prevCondLst>
                <p:cond delay="0" evt="onPrev">
                  <p:tgtEl>
                    <p:sldTgt/>
                  </p:tgtEl>
                </p:cond>
              </p:prevCondLst>
              <p:nextCondLst>
                <p:cond delay="0" evt="onNext">
                  <p:tgtEl>
                    <p:sldTgt/>
                  </p:tgtEl>
                </p:cond>
              </p:nextCondLst>
            </p:seq>
          </p:childTnLst>
        </p:cTn>
      </p:par>
    </p:tnLst>
  </p:timing>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0000"/>
        </a:solidFill>
      </p:bgPr>
    </p:bg>
    <p:spTree>
      <p:nvGrpSpPr>
        <p:cNvPr id="1" name=""/>
        <p:cNvGrpSpPr/>
        <p:nvPr/>
      </p:nvGrpSpPr>
      <p:grpSpPr>
        <a:xfrm>
          <a:off x="0" y="0"/>
          <a:ext cx="0" cy="0"/>
          <a:chOff x="0" y="0"/>
          <a:chExt cx="0" cy="0"/>
        </a:xfrm>
      </p:grpSpPr>
      <p:sp>
        <p:nvSpPr>
          <p:cNvPr id="116" name="TextShape 1"/>
          <p:cNvSpPr txBox="1"/>
          <p:nvPr/>
        </p:nvSpPr>
        <p:spPr>
          <a:xfrm>
            <a:off x="311760" y="444960"/>
            <a:ext cx="8520120" cy="572400"/>
          </a:xfrm>
          <a:prstGeom prst="rect">
            <a:avLst/>
          </a:prstGeom>
          <a:noFill/>
          <a:ln>
            <a:noFill/>
          </a:ln>
        </p:spPr>
        <p:txBody>
          <a:bodyPr tIns="91440" bIns="91440"/>
          <a:p>
            <a:pPr>
              <a:lnSpc>
                <a:spcPct val="100000"/>
              </a:lnSpc>
            </a:pPr>
            <a:r>
              <a:rPr b="1" lang="en-IN" sz="2800" spc="-1" strike="noStrike">
                <a:solidFill>
                  <a:srgbClr val="ffffff"/>
                </a:solidFill>
                <a:latin typeface="Arial"/>
                <a:ea typeface="Arial"/>
              </a:rPr>
              <a:t>Why E.E.G.?</a:t>
            </a:r>
            <a:br/>
            <a:endParaRPr b="0" lang="en-IN" sz="2800" spc="-1" strike="noStrike">
              <a:solidFill>
                <a:srgbClr val="000000"/>
              </a:solidFill>
              <a:latin typeface="Arial"/>
            </a:endParaRPr>
          </a:p>
        </p:txBody>
      </p:sp>
      <p:sp>
        <p:nvSpPr>
          <p:cNvPr id="117" name="TextShape 2"/>
          <p:cNvSpPr txBox="1"/>
          <p:nvPr/>
        </p:nvSpPr>
        <p:spPr>
          <a:xfrm>
            <a:off x="311760" y="1152360"/>
            <a:ext cx="8520120" cy="3416040"/>
          </a:xfrm>
          <a:prstGeom prst="rect">
            <a:avLst/>
          </a:prstGeom>
          <a:noFill/>
          <a:ln>
            <a:noFill/>
          </a:ln>
        </p:spPr>
        <p:txBody>
          <a:bodyPr tIns="91440" bIns="91440"/>
          <a:p>
            <a:pPr>
              <a:lnSpc>
                <a:spcPct val="115000"/>
              </a:lnSpc>
              <a:spcAft>
                <a:spcPts val="1599"/>
              </a:spcAft>
            </a:pPr>
            <a:r>
              <a:rPr b="0" lang="en-IN" sz="1800" spc="-1" strike="noStrike">
                <a:solidFill>
                  <a:srgbClr val="ffffff"/>
                </a:solidFill>
                <a:latin typeface="Arial"/>
                <a:ea typeface="Arial"/>
              </a:rPr>
              <a:t>The human brain affected from Bipolar disorder undergoes untraceably rapid emotional changes. In order to recognise the change in emotions, tracing the undulation of the neurological signals proves to be the precise approach.</a:t>
            </a:r>
            <a:endParaRPr b="0" lang="en-IN" sz="1800" spc="-1" strike="noStrike">
              <a:solidFill>
                <a:srgbClr val="000000"/>
              </a:solidFill>
              <a:latin typeface="Arial"/>
            </a:endParaRPr>
          </a:p>
        </p:txBody>
      </p:sp>
    </p:spTree>
  </p:cSld>
  <p:timing>
    <p:tnLst>
      <p:par>
        <p:cTn id="21" dur="indefinite" restart="never" nodeType="tmRoot">
          <p:childTnLst>
            <p:seq>
              <p:cTn id="22" dur="indefinite" nodeType="mainSeq"/>
              <p:prevCondLst>
                <p:cond delay="0" evt="onPrev">
                  <p:tgtEl>
                    <p:sldTgt/>
                  </p:tgtEl>
                </p:cond>
              </p:prevCondLst>
              <p:nextCondLst>
                <p:cond delay="0" evt="onNext">
                  <p:tgtEl>
                    <p:sldTgt/>
                  </p:tgtEl>
                </p:cond>
              </p:nextCondLst>
            </p:seq>
          </p:childTnLst>
        </p:cTn>
      </p:par>
    </p:tnLst>
  </p:timing>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0000"/>
        </a:solidFill>
      </p:bgPr>
    </p:bg>
    <p:spTree>
      <p:nvGrpSpPr>
        <p:cNvPr id="1" name=""/>
        <p:cNvGrpSpPr/>
        <p:nvPr/>
      </p:nvGrpSpPr>
      <p:grpSpPr>
        <a:xfrm>
          <a:off x="0" y="0"/>
          <a:ext cx="0" cy="0"/>
          <a:chOff x="0" y="0"/>
          <a:chExt cx="0" cy="0"/>
        </a:xfrm>
      </p:grpSpPr>
      <p:sp>
        <p:nvSpPr>
          <p:cNvPr id="118" name="TextShape 1"/>
          <p:cNvSpPr txBox="1"/>
          <p:nvPr/>
        </p:nvSpPr>
        <p:spPr>
          <a:xfrm>
            <a:off x="288000" y="147600"/>
            <a:ext cx="8520120" cy="572400"/>
          </a:xfrm>
          <a:prstGeom prst="rect">
            <a:avLst/>
          </a:prstGeom>
          <a:noFill/>
          <a:ln>
            <a:noFill/>
          </a:ln>
        </p:spPr>
        <p:txBody>
          <a:bodyPr tIns="91440" bIns="91440"/>
          <a:p>
            <a:pPr>
              <a:lnSpc>
                <a:spcPct val="100000"/>
              </a:lnSpc>
            </a:pPr>
            <a:r>
              <a:rPr b="1" lang="en-IN" sz="2800" spc="-1" strike="noStrike">
                <a:solidFill>
                  <a:srgbClr val="ffffff"/>
                </a:solidFill>
                <a:latin typeface="Arial"/>
                <a:ea typeface="Arial"/>
              </a:rPr>
              <a:t>	</a:t>
            </a:r>
            <a:r>
              <a:rPr b="1" lang="en-IN" sz="2800" spc="-1" strike="noStrike">
                <a:solidFill>
                  <a:srgbClr val="ffffff"/>
                </a:solidFill>
                <a:latin typeface="Arial"/>
                <a:ea typeface="Arial"/>
              </a:rPr>
              <a:t>	</a:t>
            </a:r>
            <a:r>
              <a:rPr b="1" lang="en-IN" sz="2800" spc="-1" strike="noStrike">
                <a:solidFill>
                  <a:srgbClr val="ffffff"/>
                </a:solidFill>
                <a:latin typeface="Arial"/>
                <a:ea typeface="Arial"/>
              </a:rPr>
              <a:t>	</a:t>
            </a:r>
            <a:r>
              <a:rPr b="1" lang="en-IN" sz="2800" spc="-1" strike="noStrike">
                <a:solidFill>
                  <a:srgbClr val="ffffff"/>
                </a:solidFill>
                <a:latin typeface="Arial"/>
                <a:ea typeface="Arial"/>
              </a:rPr>
              <a:t>	</a:t>
            </a:r>
            <a:r>
              <a:rPr b="1" lang="en-IN" sz="2800" spc="-1" strike="noStrike">
                <a:solidFill>
                  <a:srgbClr val="ffffff"/>
                </a:solidFill>
                <a:latin typeface="Arial"/>
                <a:ea typeface="Arial"/>
              </a:rPr>
              <a:t>	</a:t>
            </a:r>
            <a:r>
              <a:rPr b="1" lang="en-IN" sz="2800" spc="-1" strike="noStrike">
                <a:solidFill>
                  <a:srgbClr val="ffffff"/>
                </a:solidFill>
                <a:latin typeface="Arial"/>
                <a:ea typeface="Arial"/>
              </a:rPr>
              <a:t>	</a:t>
            </a:r>
            <a:r>
              <a:rPr b="1" lang="en-IN" sz="2800" spc="-1" strike="noStrike">
                <a:solidFill>
                  <a:srgbClr val="ffffff"/>
                </a:solidFill>
                <a:latin typeface="Arial"/>
                <a:ea typeface="Arial"/>
              </a:rPr>
              <a:t>Project View</a:t>
            </a:r>
            <a:br/>
            <a:endParaRPr b="0" lang="en-IN" sz="2800" spc="-1" strike="noStrike">
              <a:solidFill>
                <a:srgbClr val="000000"/>
              </a:solidFill>
              <a:latin typeface="Arial"/>
            </a:endParaRPr>
          </a:p>
        </p:txBody>
      </p:sp>
      <p:pic>
        <p:nvPicPr>
          <p:cNvPr id="119" name="" descr=""/>
          <p:cNvPicPr/>
          <p:nvPr/>
        </p:nvPicPr>
        <p:blipFill>
          <a:blip r:embed="rId1"/>
          <a:stretch/>
        </p:blipFill>
        <p:spPr>
          <a:xfrm rot="21588600">
            <a:off x="1014480" y="874440"/>
            <a:ext cx="7128000" cy="3937680"/>
          </a:xfrm>
          <a:prstGeom prst="rect">
            <a:avLst/>
          </a:prstGeom>
          <a:ln>
            <a:noFill/>
          </a:ln>
        </p:spPr>
      </p:pic>
    </p:spTree>
  </p:cSld>
  <p:timing>
    <p:tnLst>
      <p:par>
        <p:cTn id="23" dur="indefinite" restart="never" nodeType="tmRoot">
          <p:childTnLst>
            <p:seq>
              <p:cTn id="24" dur="indefinite" nodeType="mainSeq">
                <p:childTnLst>
                  <p:par>
                    <p:cTn id="25" fill="hold">
                      <p:stCondLst>
                        <p:cond delay="indefinite"/>
                      </p:stCondLst>
                      <p:childTnLst>
                        <p:par>
                          <p:cTn id="26" fill="hold">
                            <p:stCondLst>
                              <p:cond delay="0"/>
                            </p:stCondLst>
                            <p:childTnLst>
                              <p:par>
                                <p:cTn id="27" nodeType="clickEffect" fill="hold" presetClass="entr" presetID="2" presetSubtype="4">
                                  <p:stCondLst>
                                    <p:cond delay="0"/>
                                  </p:stCondLst>
                                  <p:childTnLst>
                                    <p:set>
                                      <p:cBhvr>
                                        <p:cTn id="28" dur="1" fill="hold">
                                          <p:stCondLst>
                                            <p:cond delay="0"/>
                                          </p:stCondLst>
                                        </p:cTn>
                                        <p:tgtEl>
                                          <p:spTgt spid="-1"/>
                                        </p:tgtEl>
                                        <p:attrNameLst>
                                          <p:attrName>style.visibility</p:attrName>
                                        </p:attrNameLst>
                                      </p:cBhvr>
                                      <p:to>
                                        <p:strVal val="visible"/>
                                      </p:to>
                                    </p:set>
                                    <p:anim calcmode="lin" valueType="num">
                                      <p:cBhvr additive="repl">
                                        <p:cTn id="29" dur="500" fill="hold"/>
                                        <p:tgtEl>
                                          <p:spTgt spid="-1"/>
                                        </p:tgtEl>
                                        <p:attrNameLst>
                                          <p:attrName>ppt_x</p:attrName>
                                        </p:attrNameLst>
                                      </p:cBhvr>
                                      <p:tavLst>
                                        <p:tav tm="0">
                                          <p:val>
                                            <p:strVal val="#ppt_x"/>
                                          </p:val>
                                        </p:tav>
                                        <p:tav tm="100000">
                                          <p:val>
                                            <p:strVal val="#ppt_x"/>
                                          </p:val>
                                        </p:tav>
                                      </p:tavLst>
                                    </p:anim>
                                    <p:anim calcmode="lin" valueType="num">
                                      <p:cBhvr additive="repl">
                                        <p:cTn id="30" dur="500" fill="hold"/>
                                        <p:tgtEl>
                                          <p:spTgt spid="-1"/>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nodeType="clickEffect" fill="hold" presetClass="exit" presetID="2" presetSubtype="4">
                                  <p:stCondLst>
                                    <p:cond delay="0"/>
                                  </p:stCondLst>
                                  <p:childTnLst>
                                    <p:anim calcmode="lin" valueType="num">
                                      <p:cBhvr additive="repl">
                                        <p:cTn id="34" dur="500"/>
                                        <p:tgtEl>
                                          <p:spTgt spid="-1"/>
                                        </p:tgtEl>
                                        <p:attrNameLst>
                                          <p:attrName>ppt_x</p:attrName>
                                        </p:attrNameLst>
                                      </p:cBhvr>
                                      <p:tavLst>
                                        <p:tav tm="0">
                                          <p:val>
                                            <p:strVal val="#ppt_x"/>
                                          </p:val>
                                        </p:tav>
                                        <p:tav tm="100000">
                                          <p:val>
                                            <p:strVal val="#ppt_x"/>
                                          </p:val>
                                        </p:tav>
                                      </p:tavLst>
                                    </p:anim>
                                    <p:anim calcmode="lin" valueType="num">
                                      <p:cBhvr additive="repl">
                                        <p:cTn id="35" dur="500"/>
                                        <p:tgtEl>
                                          <p:spTgt spid="-1"/>
                                        </p:tgtEl>
                                        <p:attrNameLst>
                                          <p:attrName>ppt_y</p:attrName>
                                        </p:attrNameLst>
                                      </p:cBhvr>
                                      <p:tavLst>
                                        <p:tav tm="0">
                                          <p:val>
                                            <p:strVal val="#ppt_y"/>
                                          </p:val>
                                        </p:tav>
                                        <p:tav tm="100000">
                                          <p:val>
                                            <p:strVal val="1+#ppt_h/2"/>
                                          </p:val>
                                        </p:tav>
                                      </p:tavLst>
                                    </p:anim>
                                    <p:set>
                                      <p:cBhvr>
                                        <p:cTn id="36" dur="1" fill="hold">
                                          <p:stCondLst>
                                            <p:cond delay="499"/>
                                          </p:stCondLst>
                                        </p:cTn>
                                        <p:tgtEl>
                                          <p:spTgt spid="-1"/>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0000"/>
        </a:solidFill>
      </p:bgPr>
    </p:bg>
    <p:spTree>
      <p:nvGrpSpPr>
        <p:cNvPr id="1" name=""/>
        <p:cNvGrpSpPr/>
        <p:nvPr/>
      </p:nvGrpSpPr>
      <p:grpSpPr>
        <a:xfrm>
          <a:off x="0" y="0"/>
          <a:ext cx="0" cy="0"/>
          <a:chOff x="0" y="0"/>
          <a:chExt cx="0" cy="0"/>
        </a:xfrm>
      </p:grpSpPr>
      <p:sp>
        <p:nvSpPr>
          <p:cNvPr id="120" name="TextShape 1"/>
          <p:cNvSpPr txBox="1"/>
          <p:nvPr/>
        </p:nvSpPr>
        <p:spPr>
          <a:xfrm>
            <a:off x="288000" y="147600"/>
            <a:ext cx="8520120" cy="572400"/>
          </a:xfrm>
          <a:prstGeom prst="rect">
            <a:avLst/>
          </a:prstGeom>
          <a:noFill/>
          <a:ln>
            <a:noFill/>
          </a:ln>
        </p:spPr>
        <p:txBody>
          <a:bodyPr tIns="91440" bIns="91440"/>
          <a:p>
            <a:pPr>
              <a:lnSpc>
                <a:spcPct val="100000"/>
              </a:lnSpc>
            </a:pPr>
            <a:r>
              <a:rPr b="1" lang="en-IN" sz="2800" spc="-1" strike="noStrike">
                <a:solidFill>
                  <a:srgbClr val="ffffff"/>
                </a:solidFill>
                <a:latin typeface="Arial"/>
                <a:ea typeface="Arial"/>
              </a:rPr>
              <a:t>	</a:t>
            </a:r>
            <a:r>
              <a:rPr b="1" lang="en-IN" sz="2800" spc="-1" strike="noStrike">
                <a:solidFill>
                  <a:srgbClr val="ffffff"/>
                </a:solidFill>
                <a:latin typeface="Arial"/>
                <a:ea typeface="Arial"/>
              </a:rPr>
              <a:t>	</a:t>
            </a:r>
            <a:r>
              <a:rPr b="1" lang="en-IN" sz="2800" spc="-1" strike="noStrike">
                <a:solidFill>
                  <a:srgbClr val="ffffff"/>
                </a:solidFill>
                <a:latin typeface="Arial"/>
                <a:ea typeface="Arial"/>
              </a:rPr>
              <a:t>	</a:t>
            </a:r>
            <a:r>
              <a:rPr b="1" lang="en-IN" sz="2800" spc="-1" strike="noStrike">
                <a:solidFill>
                  <a:srgbClr val="ffffff"/>
                </a:solidFill>
                <a:latin typeface="Arial"/>
                <a:ea typeface="Arial"/>
              </a:rPr>
              <a:t>	</a:t>
            </a:r>
            <a:r>
              <a:rPr b="1" lang="en-IN" sz="2800" spc="-1" strike="noStrike">
                <a:solidFill>
                  <a:srgbClr val="ffffff"/>
                </a:solidFill>
                <a:latin typeface="Arial"/>
                <a:ea typeface="Arial"/>
              </a:rPr>
              <a:t>	</a:t>
            </a:r>
            <a:r>
              <a:rPr b="1" lang="en-IN" sz="2800" spc="-1" strike="noStrike">
                <a:solidFill>
                  <a:srgbClr val="ffffff"/>
                </a:solidFill>
                <a:latin typeface="Arial"/>
                <a:ea typeface="Arial"/>
              </a:rPr>
              <a:t>	</a:t>
            </a:r>
            <a:r>
              <a:rPr b="1" lang="en-IN" sz="2800" spc="-1" strike="noStrike">
                <a:solidFill>
                  <a:srgbClr val="ffffff"/>
                </a:solidFill>
                <a:latin typeface="Arial"/>
                <a:ea typeface="Arial"/>
              </a:rPr>
              <a:t>Project View</a:t>
            </a:r>
            <a:br/>
            <a:endParaRPr b="0" lang="en-IN" sz="2800" spc="-1" strike="noStrike">
              <a:solidFill>
                <a:srgbClr val="000000"/>
              </a:solidFill>
              <a:latin typeface="Arial"/>
            </a:endParaRPr>
          </a:p>
        </p:txBody>
      </p:sp>
      <p:pic>
        <p:nvPicPr>
          <p:cNvPr id="121" name="" descr=""/>
          <p:cNvPicPr/>
          <p:nvPr/>
        </p:nvPicPr>
        <p:blipFill>
          <a:blip r:embed="rId1"/>
          <a:stretch/>
        </p:blipFill>
        <p:spPr>
          <a:xfrm>
            <a:off x="936000" y="918000"/>
            <a:ext cx="7200000" cy="4050000"/>
          </a:xfrm>
          <a:prstGeom prst="rect">
            <a:avLst/>
          </a:prstGeom>
          <a:ln>
            <a:noFill/>
          </a:ln>
        </p:spPr>
      </p:pic>
    </p:spTree>
  </p:cSld>
  <p:timing>
    <p:tnLst>
      <p:par>
        <p:cTn id="37" dur="indefinite" restart="never" nodeType="tmRoot">
          <p:childTnLst>
            <p:seq>
              <p:cTn id="38" dur="indefinite" nodeType="mainSeq">
                <p:childTnLst>
                  <p:par>
                    <p:cTn id="39" fill="hold">
                      <p:stCondLst>
                        <p:cond delay="indefinite"/>
                      </p:stCondLst>
                      <p:childTnLst>
                        <p:par>
                          <p:cTn id="40" fill="hold">
                            <p:stCondLst>
                              <p:cond delay="0"/>
                            </p:stCondLst>
                            <p:childTnLst>
                              <p:par>
                                <p:cTn id="41" nodeType="clickEffect" fill="hold" presetClass="entr" presetID="2" presetSubtype="4">
                                  <p:stCondLst>
                                    <p:cond delay="0"/>
                                  </p:stCondLst>
                                  <p:childTnLst>
                                    <p:set>
                                      <p:cBhvr>
                                        <p:cTn id="42" dur="1" fill="hold">
                                          <p:stCondLst>
                                            <p:cond delay="0"/>
                                          </p:stCondLst>
                                        </p:cTn>
                                        <p:tgtEl>
                                          <p:spTgt spid="-1"/>
                                        </p:tgtEl>
                                        <p:attrNameLst>
                                          <p:attrName>style.visibility</p:attrName>
                                        </p:attrNameLst>
                                      </p:cBhvr>
                                      <p:to>
                                        <p:strVal val="visible"/>
                                      </p:to>
                                    </p:set>
                                    <p:anim calcmode="lin" valueType="num">
                                      <p:cBhvr additive="repl">
                                        <p:cTn id="43" dur="500" fill="hold"/>
                                        <p:tgtEl>
                                          <p:spTgt spid="-1"/>
                                        </p:tgtEl>
                                        <p:attrNameLst>
                                          <p:attrName>ppt_x</p:attrName>
                                        </p:attrNameLst>
                                      </p:cBhvr>
                                      <p:tavLst>
                                        <p:tav tm="0">
                                          <p:val>
                                            <p:strVal val="#ppt_x"/>
                                          </p:val>
                                        </p:tav>
                                        <p:tav tm="100000">
                                          <p:val>
                                            <p:strVal val="#ppt_x"/>
                                          </p:val>
                                        </p:tav>
                                      </p:tavLst>
                                    </p:anim>
                                    <p:anim calcmode="lin" valueType="num">
                                      <p:cBhvr additive="repl">
                                        <p:cTn id="44" dur="500" fill="hold"/>
                                        <p:tgtEl>
                                          <p:spTgt spid="-1"/>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nodeType="clickEffect" fill="hold" presetClass="exit" presetID="2" presetSubtype="4">
                                  <p:stCondLst>
                                    <p:cond delay="0"/>
                                  </p:stCondLst>
                                  <p:childTnLst>
                                    <p:anim calcmode="lin" valueType="num">
                                      <p:cBhvr additive="repl">
                                        <p:cTn id="48" dur="500"/>
                                        <p:tgtEl>
                                          <p:spTgt spid="121"/>
                                        </p:tgtEl>
                                        <p:attrNameLst>
                                          <p:attrName>ppt_x</p:attrName>
                                        </p:attrNameLst>
                                      </p:cBhvr>
                                      <p:tavLst>
                                        <p:tav tm="0">
                                          <p:val>
                                            <p:strVal val="#ppt_x"/>
                                          </p:val>
                                        </p:tav>
                                        <p:tav tm="100000">
                                          <p:val>
                                            <p:strVal val="#ppt_x"/>
                                          </p:val>
                                        </p:tav>
                                      </p:tavLst>
                                    </p:anim>
                                    <p:anim calcmode="lin" valueType="num">
                                      <p:cBhvr additive="repl">
                                        <p:cTn id="49" dur="500"/>
                                        <p:tgtEl>
                                          <p:spTgt spid="121"/>
                                        </p:tgtEl>
                                        <p:attrNameLst>
                                          <p:attrName>ppt_y</p:attrName>
                                        </p:attrNameLst>
                                      </p:cBhvr>
                                      <p:tavLst>
                                        <p:tav tm="0">
                                          <p:val>
                                            <p:strVal val="#ppt_y"/>
                                          </p:val>
                                        </p:tav>
                                        <p:tav tm="100000">
                                          <p:val>
                                            <p:strVal val="1+#ppt_h/2"/>
                                          </p:val>
                                        </p:tav>
                                      </p:tavLst>
                                    </p:anim>
                                    <p:set>
                                      <p:cBhvr>
                                        <p:cTn id="50" dur="1" fill="hold">
                                          <p:stCondLst>
                                            <p:cond delay="499"/>
                                          </p:stCondLst>
                                        </p:cTn>
                                        <p:tgtEl>
                                          <p:spTgt spid="121"/>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0000"/>
        </a:solidFill>
      </p:bgPr>
    </p:bg>
    <p:spTree>
      <p:nvGrpSpPr>
        <p:cNvPr id="1" name=""/>
        <p:cNvGrpSpPr/>
        <p:nvPr/>
      </p:nvGrpSpPr>
      <p:grpSpPr>
        <a:xfrm>
          <a:off x="0" y="0"/>
          <a:ext cx="0" cy="0"/>
          <a:chOff x="0" y="0"/>
          <a:chExt cx="0" cy="0"/>
        </a:xfrm>
      </p:grpSpPr>
      <p:sp>
        <p:nvSpPr>
          <p:cNvPr id="122" name="TextShape 1"/>
          <p:cNvSpPr txBox="1"/>
          <p:nvPr/>
        </p:nvSpPr>
        <p:spPr>
          <a:xfrm>
            <a:off x="288000" y="147600"/>
            <a:ext cx="8520120" cy="572400"/>
          </a:xfrm>
          <a:prstGeom prst="rect">
            <a:avLst/>
          </a:prstGeom>
          <a:noFill/>
          <a:ln>
            <a:noFill/>
          </a:ln>
        </p:spPr>
        <p:txBody>
          <a:bodyPr tIns="91440" bIns="91440"/>
          <a:p>
            <a:pPr>
              <a:lnSpc>
                <a:spcPct val="100000"/>
              </a:lnSpc>
            </a:pPr>
            <a:r>
              <a:rPr b="1" lang="en-IN" sz="2800" spc="-1" strike="noStrike">
                <a:solidFill>
                  <a:srgbClr val="ffffff"/>
                </a:solidFill>
                <a:latin typeface="Arial"/>
                <a:ea typeface="Arial"/>
              </a:rPr>
              <a:t>	</a:t>
            </a:r>
            <a:r>
              <a:rPr b="1" lang="en-IN" sz="2800" spc="-1" strike="noStrike">
                <a:solidFill>
                  <a:srgbClr val="ffffff"/>
                </a:solidFill>
                <a:latin typeface="Arial"/>
                <a:ea typeface="Arial"/>
              </a:rPr>
              <a:t>	</a:t>
            </a:r>
            <a:r>
              <a:rPr b="1" lang="en-IN" sz="2800" spc="-1" strike="noStrike">
                <a:solidFill>
                  <a:srgbClr val="ffffff"/>
                </a:solidFill>
                <a:latin typeface="Arial"/>
                <a:ea typeface="Arial"/>
              </a:rPr>
              <a:t>	</a:t>
            </a:r>
            <a:r>
              <a:rPr b="1" lang="en-IN" sz="2800" spc="-1" strike="noStrike">
                <a:solidFill>
                  <a:srgbClr val="ffffff"/>
                </a:solidFill>
                <a:latin typeface="Arial"/>
                <a:ea typeface="Arial"/>
              </a:rPr>
              <a:t>	</a:t>
            </a:r>
            <a:r>
              <a:rPr b="1" lang="en-IN" sz="2800" spc="-1" strike="noStrike">
                <a:solidFill>
                  <a:srgbClr val="ffffff"/>
                </a:solidFill>
                <a:latin typeface="Arial"/>
                <a:ea typeface="Arial"/>
              </a:rPr>
              <a:t>	</a:t>
            </a:r>
            <a:r>
              <a:rPr b="1" lang="en-IN" sz="2800" spc="-1" strike="noStrike">
                <a:solidFill>
                  <a:srgbClr val="ffffff"/>
                </a:solidFill>
                <a:latin typeface="Arial"/>
                <a:ea typeface="Arial"/>
              </a:rPr>
              <a:t>	</a:t>
            </a:r>
            <a:r>
              <a:rPr b="1" lang="en-IN" sz="2800" spc="-1" strike="noStrike">
                <a:solidFill>
                  <a:srgbClr val="ffffff"/>
                </a:solidFill>
                <a:latin typeface="Arial"/>
                <a:ea typeface="Arial"/>
              </a:rPr>
              <a:t>Project View</a:t>
            </a:r>
            <a:br/>
            <a:endParaRPr b="0" lang="en-IN" sz="2800" spc="-1" strike="noStrike">
              <a:solidFill>
                <a:srgbClr val="000000"/>
              </a:solidFill>
              <a:latin typeface="Arial"/>
            </a:endParaRPr>
          </a:p>
        </p:txBody>
      </p:sp>
      <p:pic>
        <p:nvPicPr>
          <p:cNvPr id="123" name="" descr=""/>
          <p:cNvPicPr/>
          <p:nvPr/>
        </p:nvPicPr>
        <p:blipFill>
          <a:blip r:embed="rId1"/>
          <a:stretch/>
        </p:blipFill>
        <p:spPr>
          <a:xfrm>
            <a:off x="936000" y="792000"/>
            <a:ext cx="7074360" cy="3979080"/>
          </a:xfrm>
          <a:prstGeom prst="rect">
            <a:avLst/>
          </a:prstGeom>
          <a:ln>
            <a:noFill/>
          </a:ln>
        </p:spPr>
      </p:pic>
    </p:spTree>
  </p:cSld>
  <p:timing>
    <p:tnLst>
      <p:par>
        <p:cTn id="51" dur="indefinite" restart="never" nodeType="tmRoot">
          <p:childTnLst>
            <p:seq>
              <p:cTn id="52" dur="indefinite" nodeType="mainSeq">
                <p:childTnLst>
                  <p:par>
                    <p:cTn id="53" fill="hold">
                      <p:stCondLst>
                        <p:cond delay="indefinite"/>
                      </p:stCondLst>
                      <p:childTnLst>
                        <p:par>
                          <p:cTn id="54" fill="hold">
                            <p:stCondLst>
                              <p:cond delay="0"/>
                            </p:stCondLst>
                            <p:childTnLst>
                              <p:par>
                                <p:cTn id="55" nodeType="clickEffect" fill="hold" presetClass="entr" presetID="2" presetSubtype="4">
                                  <p:stCondLst>
                                    <p:cond delay="0"/>
                                  </p:stCondLst>
                                  <p:childTnLst>
                                    <p:set>
                                      <p:cBhvr>
                                        <p:cTn id="56" dur="1" fill="hold">
                                          <p:stCondLst>
                                            <p:cond delay="0"/>
                                          </p:stCondLst>
                                        </p:cTn>
                                        <p:tgtEl>
                                          <p:spTgt spid="-1"/>
                                        </p:tgtEl>
                                        <p:attrNameLst>
                                          <p:attrName>style.visibility</p:attrName>
                                        </p:attrNameLst>
                                      </p:cBhvr>
                                      <p:to>
                                        <p:strVal val="visible"/>
                                      </p:to>
                                    </p:set>
                                    <p:anim calcmode="lin" valueType="num">
                                      <p:cBhvr additive="repl">
                                        <p:cTn id="57" dur="500" fill="hold"/>
                                        <p:tgtEl>
                                          <p:spTgt spid="-1"/>
                                        </p:tgtEl>
                                        <p:attrNameLst>
                                          <p:attrName>ppt_x</p:attrName>
                                        </p:attrNameLst>
                                      </p:cBhvr>
                                      <p:tavLst>
                                        <p:tav tm="0">
                                          <p:val>
                                            <p:strVal val="#ppt_x"/>
                                          </p:val>
                                        </p:tav>
                                        <p:tav tm="100000">
                                          <p:val>
                                            <p:strVal val="#ppt_x"/>
                                          </p:val>
                                        </p:tav>
                                      </p:tavLst>
                                    </p:anim>
                                    <p:anim calcmode="lin" valueType="num">
                                      <p:cBhvr additive="repl">
                                        <p:cTn id="58" dur="500" fill="hold"/>
                                        <p:tgtEl>
                                          <p:spTgt spid="-1"/>
                                        </p:tgtEl>
                                        <p:attrNameLst>
                                          <p:attrName>ppt_y</p:attrName>
                                        </p:attrNameLst>
                                      </p:cBhvr>
                                      <p:tavLst>
                                        <p:tav tm="0">
                                          <p:val>
                                            <p:strVal val="1+#ppt_h/2"/>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0000"/>
        </a:solidFill>
      </p:bgPr>
    </p:bg>
    <p:spTree>
      <p:nvGrpSpPr>
        <p:cNvPr id="1" name=""/>
        <p:cNvGrpSpPr/>
        <p:nvPr/>
      </p:nvGrpSpPr>
      <p:grpSpPr>
        <a:xfrm>
          <a:off x="0" y="0"/>
          <a:ext cx="0" cy="0"/>
          <a:chOff x="0" y="0"/>
          <a:chExt cx="0" cy="0"/>
        </a:xfrm>
      </p:grpSpPr>
      <p:sp>
        <p:nvSpPr>
          <p:cNvPr id="124" name="TextShape 1"/>
          <p:cNvSpPr txBox="1"/>
          <p:nvPr/>
        </p:nvSpPr>
        <p:spPr>
          <a:xfrm>
            <a:off x="288000" y="147600"/>
            <a:ext cx="8520120" cy="572400"/>
          </a:xfrm>
          <a:prstGeom prst="rect">
            <a:avLst/>
          </a:prstGeom>
          <a:noFill/>
          <a:ln>
            <a:noFill/>
          </a:ln>
        </p:spPr>
        <p:txBody>
          <a:bodyPr tIns="91440" bIns="91440"/>
          <a:p>
            <a:pPr>
              <a:lnSpc>
                <a:spcPct val="100000"/>
              </a:lnSpc>
            </a:pPr>
            <a:r>
              <a:rPr b="1" lang="en-IN" sz="2800" spc="-1" strike="noStrike">
                <a:solidFill>
                  <a:srgbClr val="ffffff"/>
                </a:solidFill>
                <a:latin typeface="Arial"/>
                <a:ea typeface="Arial"/>
              </a:rPr>
              <a:t>	</a:t>
            </a:r>
            <a:r>
              <a:rPr b="1" lang="en-IN" sz="2800" spc="-1" strike="noStrike">
                <a:solidFill>
                  <a:srgbClr val="ffffff"/>
                </a:solidFill>
                <a:latin typeface="Arial"/>
                <a:ea typeface="Arial"/>
              </a:rPr>
              <a:t>	</a:t>
            </a:r>
            <a:r>
              <a:rPr b="1" lang="en-IN" sz="2800" spc="-1" strike="noStrike">
                <a:solidFill>
                  <a:srgbClr val="ffffff"/>
                </a:solidFill>
                <a:latin typeface="Arial"/>
                <a:ea typeface="Arial"/>
              </a:rPr>
              <a:t>	</a:t>
            </a:r>
            <a:r>
              <a:rPr b="1" lang="en-IN" sz="2800" spc="-1" strike="noStrike">
                <a:solidFill>
                  <a:srgbClr val="ffffff"/>
                </a:solidFill>
                <a:latin typeface="Arial"/>
                <a:ea typeface="Arial"/>
              </a:rPr>
              <a:t>	</a:t>
            </a:r>
            <a:r>
              <a:rPr b="1" lang="en-IN" sz="2800" spc="-1" strike="noStrike">
                <a:solidFill>
                  <a:srgbClr val="ffffff"/>
                </a:solidFill>
                <a:latin typeface="Arial"/>
                <a:ea typeface="Arial"/>
              </a:rPr>
              <a:t>	</a:t>
            </a:r>
            <a:r>
              <a:rPr b="1" lang="en-IN" sz="2800" spc="-1" strike="noStrike">
                <a:solidFill>
                  <a:srgbClr val="ffffff"/>
                </a:solidFill>
                <a:latin typeface="Arial"/>
                <a:ea typeface="Arial"/>
              </a:rPr>
              <a:t>	</a:t>
            </a:r>
            <a:r>
              <a:rPr b="1" lang="en-IN" sz="2800" spc="-1" strike="noStrike">
                <a:solidFill>
                  <a:srgbClr val="ffffff"/>
                </a:solidFill>
                <a:latin typeface="Arial"/>
                <a:ea typeface="Arial"/>
              </a:rPr>
              <a:t>Project View</a:t>
            </a:r>
            <a:br/>
            <a:endParaRPr b="0" lang="en-IN" sz="2800" spc="-1" strike="noStrike">
              <a:solidFill>
                <a:srgbClr val="000000"/>
              </a:solidFill>
              <a:latin typeface="Arial"/>
            </a:endParaRPr>
          </a:p>
        </p:txBody>
      </p:sp>
      <p:pic>
        <p:nvPicPr>
          <p:cNvPr id="125" name="" descr=""/>
          <p:cNvPicPr/>
          <p:nvPr/>
        </p:nvPicPr>
        <p:blipFill>
          <a:blip r:embed="rId1"/>
          <a:stretch/>
        </p:blipFill>
        <p:spPr>
          <a:xfrm>
            <a:off x="1080000" y="894600"/>
            <a:ext cx="7146360" cy="4019400"/>
          </a:xfrm>
          <a:prstGeom prst="rect">
            <a:avLst/>
          </a:prstGeom>
          <a:ln>
            <a:noFill/>
          </a:ln>
        </p:spPr>
      </p:pic>
    </p:spTree>
  </p:cSld>
  <p:timing>
    <p:tnLst>
      <p:par>
        <p:cTn id="59" dur="indefinite" restart="never" nodeType="tmRoot">
          <p:childTnLst>
            <p:seq>
              <p:cTn id="60" dur="indefinite" nodeType="mainSeq">
                <p:childTnLst>
                  <p:par>
                    <p:cTn id="61" fill="hold">
                      <p:stCondLst>
                        <p:cond delay="indefinite"/>
                      </p:stCondLst>
                      <p:childTnLst>
                        <p:par>
                          <p:cTn id="62" fill="hold">
                            <p:stCondLst>
                              <p:cond delay="0"/>
                            </p:stCondLst>
                            <p:childTnLst>
                              <p:par>
                                <p:cTn id="63" nodeType="clickEffect" fill="hold" presetClass="entr" presetID="2" presetSubtype="4">
                                  <p:stCondLst>
                                    <p:cond delay="0"/>
                                  </p:stCondLst>
                                  <p:childTnLst>
                                    <p:set>
                                      <p:cBhvr>
                                        <p:cTn id="64" dur="1" fill="hold">
                                          <p:stCondLst>
                                            <p:cond delay="0"/>
                                          </p:stCondLst>
                                        </p:cTn>
                                        <p:tgtEl>
                                          <p:spTgt spid="-1"/>
                                        </p:tgtEl>
                                        <p:attrNameLst>
                                          <p:attrName>style.visibility</p:attrName>
                                        </p:attrNameLst>
                                      </p:cBhvr>
                                      <p:to>
                                        <p:strVal val="visible"/>
                                      </p:to>
                                    </p:set>
                                    <p:anim calcmode="lin" valueType="num">
                                      <p:cBhvr additive="repl">
                                        <p:cTn id="65" dur="500" fill="hold"/>
                                        <p:tgtEl>
                                          <p:spTgt spid="-1"/>
                                        </p:tgtEl>
                                        <p:attrNameLst>
                                          <p:attrName>ppt_x</p:attrName>
                                        </p:attrNameLst>
                                      </p:cBhvr>
                                      <p:tavLst>
                                        <p:tav tm="0">
                                          <p:val>
                                            <p:strVal val="#ppt_x"/>
                                          </p:val>
                                        </p:tav>
                                        <p:tav tm="100000">
                                          <p:val>
                                            <p:strVal val="#ppt_x"/>
                                          </p:val>
                                        </p:tav>
                                      </p:tavLst>
                                    </p:anim>
                                    <p:anim calcmode="lin" valueType="num">
                                      <p:cBhvr additive="repl">
                                        <p:cTn id="66" dur="500" fill="hold"/>
                                        <p:tgtEl>
                                          <p:spTgt spid="-1"/>
                                        </p:tgtEl>
                                        <p:attrNameLst>
                                          <p:attrName>ppt_y</p:attrName>
                                        </p:attrNameLst>
                                      </p:cBhvr>
                                      <p:tavLst>
                                        <p:tav tm="0">
                                          <p:val>
                                            <p:strVal val="1+#ppt_h/2"/>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0000"/>
        </a:solidFill>
      </p:bgPr>
    </p:bg>
    <p:spTree>
      <p:nvGrpSpPr>
        <p:cNvPr id="1" name=""/>
        <p:cNvGrpSpPr/>
        <p:nvPr/>
      </p:nvGrpSpPr>
      <p:grpSpPr>
        <a:xfrm>
          <a:off x="0" y="0"/>
          <a:ext cx="0" cy="0"/>
          <a:chOff x="0" y="0"/>
          <a:chExt cx="0" cy="0"/>
        </a:xfrm>
      </p:grpSpPr>
      <p:sp>
        <p:nvSpPr>
          <p:cNvPr id="126" name="TextShape 1"/>
          <p:cNvSpPr txBox="1"/>
          <p:nvPr/>
        </p:nvSpPr>
        <p:spPr>
          <a:xfrm>
            <a:off x="311760" y="444960"/>
            <a:ext cx="8520120" cy="572400"/>
          </a:xfrm>
          <a:prstGeom prst="rect">
            <a:avLst/>
          </a:prstGeom>
          <a:noFill/>
          <a:ln>
            <a:noFill/>
          </a:ln>
        </p:spPr>
        <p:txBody>
          <a:bodyPr tIns="91440" bIns="91440"/>
          <a:p>
            <a:pPr>
              <a:lnSpc>
                <a:spcPct val="100000"/>
              </a:lnSpc>
            </a:pPr>
            <a:r>
              <a:rPr b="0" lang="en-IN" sz="3000" spc="-1" strike="noStrike">
                <a:solidFill>
                  <a:srgbClr val="ffffff"/>
                </a:solidFill>
                <a:latin typeface="Comic Sans MS"/>
                <a:ea typeface="Comic Sans MS"/>
              </a:rPr>
              <a:t>“</a:t>
            </a:r>
            <a:r>
              <a:rPr b="0" lang="en-IN" sz="3000" spc="-1" strike="noStrike">
                <a:solidFill>
                  <a:srgbClr val="ffffff"/>
                </a:solidFill>
                <a:latin typeface="Comic Sans MS"/>
                <a:ea typeface="Comic Sans MS"/>
              </a:rPr>
              <a:t>We </a:t>
            </a:r>
            <a:r>
              <a:rPr b="0" lang="en-IN" sz="3000" spc="-1" strike="noStrike">
                <a:solidFill>
                  <a:srgbClr val="ff9900"/>
                </a:solidFill>
                <a:latin typeface="Comic Sans MS"/>
                <a:ea typeface="Comic Sans MS"/>
              </a:rPr>
              <a:t>need machines</a:t>
            </a:r>
            <a:r>
              <a:rPr b="0" lang="en-IN" sz="3000" spc="-1" strike="noStrike">
                <a:solidFill>
                  <a:srgbClr val="ffffff"/>
                </a:solidFill>
                <a:latin typeface="Comic Sans MS"/>
                <a:ea typeface="Comic Sans MS"/>
              </a:rPr>
              <a:t>, but more</a:t>
            </a:r>
            <a:r>
              <a:rPr b="0" lang="en-IN" sz="3000" spc="-1" strike="noStrike">
                <a:solidFill>
                  <a:srgbClr val="ff9900"/>
                </a:solidFill>
                <a:latin typeface="Comic Sans MS"/>
                <a:ea typeface="Comic Sans MS"/>
              </a:rPr>
              <a:t> </a:t>
            </a:r>
            <a:r>
              <a:rPr b="0" lang="en-IN" sz="3000" spc="-1" strike="noStrike">
                <a:solidFill>
                  <a:srgbClr val="ffffff"/>
                </a:solidFill>
                <a:latin typeface="Comic Sans MS"/>
                <a:ea typeface="Comic Sans MS"/>
              </a:rPr>
              <a:t>than that we </a:t>
            </a:r>
            <a:r>
              <a:rPr b="0" lang="en-IN" sz="3000" spc="-1" strike="noStrike">
                <a:solidFill>
                  <a:srgbClr val="ff9900"/>
                </a:solidFill>
                <a:latin typeface="Comic Sans MS"/>
                <a:ea typeface="Comic Sans MS"/>
              </a:rPr>
              <a:t>need humans</a:t>
            </a:r>
            <a:r>
              <a:rPr b="0" lang="en-IN" sz="3000" spc="-1" strike="noStrike">
                <a:solidFill>
                  <a:srgbClr val="ffffff"/>
                </a:solidFill>
                <a:latin typeface="Comic Sans MS"/>
                <a:ea typeface="Comic Sans MS"/>
              </a:rPr>
              <a:t> who know how to use those machines for the </a:t>
            </a:r>
            <a:r>
              <a:rPr b="0" lang="en-IN" sz="3000" spc="-1" strike="noStrike">
                <a:solidFill>
                  <a:srgbClr val="ff9900"/>
                </a:solidFill>
                <a:latin typeface="Comic Sans MS"/>
                <a:ea typeface="Comic Sans MS"/>
              </a:rPr>
              <a:t>greater good.</a:t>
            </a:r>
            <a:r>
              <a:rPr b="0" lang="en-IN" sz="3000" spc="-1" strike="noStrike">
                <a:solidFill>
                  <a:srgbClr val="ffffff"/>
                </a:solidFill>
                <a:latin typeface="Comic Sans MS"/>
                <a:ea typeface="Comic Sans MS"/>
              </a:rPr>
              <a:t>”</a:t>
            </a:r>
            <a:br/>
            <a:endParaRPr b="0" lang="en-IN" sz="3000" spc="-1" strike="noStrike">
              <a:solidFill>
                <a:srgbClr val="000000"/>
              </a:solidFill>
              <a:latin typeface="Arial"/>
            </a:endParaRPr>
          </a:p>
        </p:txBody>
      </p:sp>
      <p:sp>
        <p:nvSpPr>
          <p:cNvPr id="127" name="TextShape 2"/>
          <p:cNvSpPr txBox="1"/>
          <p:nvPr/>
        </p:nvSpPr>
        <p:spPr>
          <a:xfrm>
            <a:off x="223200" y="2793240"/>
            <a:ext cx="8520120" cy="3416040"/>
          </a:xfrm>
          <a:prstGeom prst="rect">
            <a:avLst/>
          </a:prstGeom>
          <a:noFill/>
          <a:ln>
            <a:noFill/>
          </a:ln>
        </p:spPr>
        <p:txBody>
          <a:bodyPr tIns="91440" bIns="91440"/>
          <a:p>
            <a:pPr>
              <a:lnSpc>
                <a:spcPct val="115000"/>
              </a:lnSpc>
            </a:pPr>
            <a:r>
              <a:rPr b="0" lang="en-IN" sz="1800" spc="-1" strike="noStrike">
                <a:solidFill>
                  <a:srgbClr val="ffffff"/>
                </a:solidFill>
                <a:latin typeface="Arial"/>
                <a:ea typeface="Arial"/>
              </a:rPr>
              <a:t>IN HOLD OF A HAPPIER FUTURE,</a:t>
            </a:r>
            <a:endParaRPr b="0" lang="en-IN" sz="1800" spc="-1" strike="noStrike">
              <a:solidFill>
                <a:srgbClr val="000000"/>
              </a:solidFill>
              <a:latin typeface="Arial"/>
            </a:endParaRPr>
          </a:p>
          <a:p>
            <a:pPr>
              <a:lnSpc>
                <a:spcPct val="115000"/>
              </a:lnSpc>
              <a:spcBef>
                <a:spcPts val="1599"/>
              </a:spcBef>
              <a:spcAft>
                <a:spcPts val="1599"/>
              </a:spcAft>
            </a:pPr>
            <a:r>
              <a:rPr b="0" lang="en-IN" sz="1800" spc="-1" strike="noStrike">
                <a:solidFill>
                  <a:srgbClr val="ffffff"/>
                </a:solidFill>
                <a:latin typeface="Arial"/>
                <a:ea typeface="Arial"/>
              </a:rPr>
              <a:t>TEAM BLACK PEARL.</a:t>
            </a:r>
            <a:endParaRPr b="0" lang="en-IN" sz="1800" spc="-1" strike="noStrike">
              <a:solidFill>
                <a:srgbClr val="000000"/>
              </a:solidFill>
              <a:latin typeface="Arial"/>
            </a:endParaRPr>
          </a:p>
        </p:txBody>
      </p:sp>
    </p:spTree>
  </p:cSld>
  <p:timing>
    <p:tnLst>
      <p:par>
        <p:cTn id="67" dur="indefinite" restart="never" nodeType="tmRoot">
          <p:childTnLst>
            <p:seq>
              <p:cTn id="68" dur="indefinite" nodeType="mainSeq"/>
              <p:prevCondLst>
                <p:cond delay="0" evt="onPrev">
                  <p:tgtEl>
                    <p:sldTgt/>
                  </p:tgtEl>
                </p:cond>
              </p:prevCondLst>
              <p:nextCondLst>
                <p:cond delay="0" evt="onNext">
                  <p:tgtEl>
                    <p:sldTgt/>
                  </p:tgtEl>
                </p:cond>
              </p:nextCondLst>
            </p:seq>
          </p:childTnLst>
        </p:cTn>
      </p:par>
    </p:tnLst>
  </p:timing>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6" name="TextShape 1"/>
          <p:cNvSpPr txBox="1"/>
          <p:nvPr/>
        </p:nvSpPr>
        <p:spPr>
          <a:xfrm>
            <a:off x="311760" y="444960"/>
            <a:ext cx="8520120" cy="572400"/>
          </a:xfrm>
          <a:prstGeom prst="rect">
            <a:avLst/>
          </a:prstGeom>
          <a:noFill/>
          <a:ln>
            <a:noFill/>
          </a:ln>
        </p:spPr>
        <p:txBody>
          <a:bodyPr tIns="91440" bIns="91440"/>
          <a:p>
            <a:endParaRPr b="0" lang="en-IN" sz="1400" spc="-1" strike="noStrike">
              <a:solidFill>
                <a:srgbClr val="000000"/>
              </a:solidFill>
              <a:latin typeface="Arial"/>
            </a:endParaRPr>
          </a:p>
        </p:txBody>
      </p:sp>
      <p:sp>
        <p:nvSpPr>
          <p:cNvPr id="87" name="TextShape 2"/>
          <p:cNvSpPr txBox="1"/>
          <p:nvPr/>
        </p:nvSpPr>
        <p:spPr>
          <a:xfrm>
            <a:off x="311760" y="1152360"/>
            <a:ext cx="8520120" cy="3416040"/>
          </a:xfrm>
          <a:prstGeom prst="rect">
            <a:avLst/>
          </a:prstGeom>
          <a:noFill/>
          <a:ln>
            <a:noFill/>
          </a:ln>
        </p:spPr>
        <p:txBody>
          <a:bodyPr tIns="91440" bIns="91440"/>
          <a:p>
            <a:endParaRPr b="0" lang="en-IN" sz="1400" spc="-1" strike="noStrike">
              <a:solidFill>
                <a:srgbClr val="000000"/>
              </a:solidFill>
              <a:latin typeface="Arial"/>
            </a:endParaRPr>
          </a:p>
        </p:txBody>
      </p:sp>
      <p:pic>
        <p:nvPicPr>
          <p:cNvPr id="88" name="Google Shape;67;p14" descr=""/>
          <p:cNvPicPr/>
          <p:nvPr/>
        </p:nvPicPr>
        <p:blipFill>
          <a:blip r:embed="rId1"/>
          <a:stretch/>
        </p:blipFill>
        <p:spPr>
          <a:xfrm>
            <a:off x="-11520" y="-12960"/>
            <a:ext cx="9143640" cy="5155920"/>
          </a:xfrm>
          <a:prstGeom prst="rect">
            <a:avLst/>
          </a:prstGeom>
          <a:ln>
            <a:noFill/>
          </a:ln>
        </p:spPr>
      </p:pic>
      <p:pic>
        <p:nvPicPr>
          <p:cNvPr id="89" name="Google Shape;68;p14" descr=""/>
          <p:cNvPicPr/>
          <p:nvPr/>
        </p:nvPicPr>
        <p:blipFill>
          <a:blip r:embed="rId2"/>
          <a:stretch/>
        </p:blipFill>
        <p:spPr>
          <a:xfrm>
            <a:off x="1199880" y="66600"/>
            <a:ext cx="6431760" cy="4823640"/>
          </a:xfrm>
          <a:prstGeom prst="rect">
            <a:avLst/>
          </a:prstGeom>
          <a:ln>
            <a:noFill/>
          </a:ln>
        </p:spPr>
      </p:pic>
    </p:spTree>
  </p:cSld>
  <p:timing>
    <p:tnLst>
      <p:par>
        <p:cTn id="3" dur="indefinite" restart="never" nodeType="tmRoot">
          <p:childTnLst>
            <p:seq>
              <p:cTn id="4" dur="indefinite" nodeType="mainSeq"/>
              <p:prevCondLst>
                <p:cond delay="0" evt="onPrev">
                  <p:tgtEl>
                    <p:sldTgt/>
                  </p:tgtEl>
                </p:cond>
              </p:prevCondLst>
              <p:nextCondLst>
                <p:cond delay="0" evt="onNext">
                  <p:tgtEl>
                    <p:sldTgt/>
                  </p:tgtEl>
                </p:cond>
              </p:nextCondLst>
            </p:seq>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0" name="TextShape 1"/>
          <p:cNvSpPr txBox="1"/>
          <p:nvPr/>
        </p:nvSpPr>
        <p:spPr>
          <a:xfrm>
            <a:off x="311760" y="444960"/>
            <a:ext cx="8520120" cy="572400"/>
          </a:xfrm>
          <a:prstGeom prst="rect">
            <a:avLst/>
          </a:prstGeom>
          <a:noFill/>
          <a:ln>
            <a:noFill/>
          </a:ln>
        </p:spPr>
        <p:txBody>
          <a:bodyPr tIns="91440" bIns="91440"/>
          <a:p>
            <a:endParaRPr b="0" lang="en-IN" sz="1400" spc="-1" strike="noStrike">
              <a:solidFill>
                <a:srgbClr val="000000"/>
              </a:solidFill>
              <a:latin typeface="Arial"/>
            </a:endParaRPr>
          </a:p>
        </p:txBody>
      </p:sp>
      <p:sp>
        <p:nvSpPr>
          <p:cNvPr id="91" name="TextShape 2"/>
          <p:cNvSpPr txBox="1"/>
          <p:nvPr/>
        </p:nvSpPr>
        <p:spPr>
          <a:xfrm>
            <a:off x="311760" y="1152360"/>
            <a:ext cx="8520120" cy="3924360"/>
          </a:xfrm>
          <a:prstGeom prst="rect">
            <a:avLst/>
          </a:prstGeom>
          <a:noFill/>
          <a:ln>
            <a:noFill/>
          </a:ln>
        </p:spPr>
        <p:txBody>
          <a:bodyPr tIns="91440" bIns="91440"/>
          <a:p>
            <a:endParaRPr b="0" lang="en-IN" sz="1400" spc="-1" strike="noStrike">
              <a:solidFill>
                <a:srgbClr val="000000"/>
              </a:solidFill>
              <a:latin typeface="Arial"/>
            </a:endParaRPr>
          </a:p>
        </p:txBody>
      </p:sp>
      <p:pic>
        <p:nvPicPr>
          <p:cNvPr id="92" name="Google Shape;75;p15" descr=""/>
          <p:cNvPicPr/>
          <p:nvPr/>
        </p:nvPicPr>
        <p:blipFill>
          <a:blip r:embed="rId1"/>
          <a:stretch/>
        </p:blipFill>
        <p:spPr>
          <a:xfrm>
            <a:off x="221760" y="144000"/>
            <a:ext cx="8723160" cy="4998960"/>
          </a:xfrm>
          <a:prstGeom prst="rect">
            <a:avLst/>
          </a:prstGeom>
          <a:ln>
            <a:noFill/>
          </a:ln>
        </p:spPr>
      </p:pic>
      <p:pic>
        <p:nvPicPr>
          <p:cNvPr id="93" name="Google Shape;76;p15" descr=""/>
          <p:cNvPicPr/>
          <p:nvPr/>
        </p:nvPicPr>
        <p:blipFill>
          <a:blip r:embed="rId2"/>
          <a:stretch/>
        </p:blipFill>
        <p:spPr>
          <a:xfrm>
            <a:off x="1918440" y="684360"/>
            <a:ext cx="4843080" cy="4336200"/>
          </a:xfrm>
          <a:prstGeom prst="rect">
            <a:avLst/>
          </a:prstGeom>
          <a:ln>
            <a:noFill/>
          </a:ln>
        </p:spPr>
      </p:pic>
      <p:sp>
        <p:nvSpPr>
          <p:cNvPr id="94" name="CustomShape 3"/>
          <p:cNvSpPr/>
          <p:nvPr/>
        </p:nvSpPr>
        <p:spPr>
          <a:xfrm>
            <a:off x="1784880" y="88560"/>
            <a:ext cx="6384600" cy="744480"/>
          </a:xfrm>
          <a:prstGeom prst="rect">
            <a:avLst/>
          </a:prstGeom>
          <a:noFill/>
          <a:ln>
            <a:noFill/>
          </a:ln>
        </p:spPr>
        <p:style>
          <a:lnRef idx="0"/>
          <a:fillRef idx="0"/>
          <a:effectRef idx="0"/>
          <a:fontRef idx="minor"/>
        </p:style>
        <p:txBody>
          <a:bodyPr tIns="91440" bIns="91440"/>
          <a:p>
            <a:pPr>
              <a:lnSpc>
                <a:spcPct val="100000"/>
              </a:lnSpc>
            </a:pPr>
            <a:r>
              <a:rPr b="1" lang="en-IN" sz="1800" spc="-1" strike="noStrike">
                <a:solidFill>
                  <a:srgbClr val="000000"/>
                </a:solidFill>
                <a:latin typeface="Arial"/>
                <a:ea typeface="Arial"/>
              </a:rPr>
              <a:t>Increase in depressive symptoms over years</a:t>
            </a:r>
            <a:endParaRPr b="0" lang="en-IN" sz="1800" spc="-1" strike="noStrike">
              <a:latin typeface="Arial"/>
            </a:endParaRPr>
          </a:p>
        </p:txBody>
      </p:sp>
    </p:spTree>
  </p:cSld>
  <p:timing>
    <p:tnLst>
      <p:par>
        <p:cTn id="5" dur="indefinite" restart="never" nodeType="tmRoot">
          <p:childTnLst>
            <p:seq>
              <p:cTn id="6" dur="indefinite" nodeType="mainSeq"/>
              <p:prevCondLst>
                <p:cond delay="0" evt="onPrev">
                  <p:tgtEl>
                    <p:sldTgt/>
                  </p:tgtEl>
                </p:cond>
              </p:prevCondLst>
              <p:nextCondLst>
                <p:cond delay="0"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5" name="TextShape 1"/>
          <p:cNvSpPr txBox="1"/>
          <p:nvPr/>
        </p:nvSpPr>
        <p:spPr>
          <a:xfrm>
            <a:off x="311760" y="444960"/>
            <a:ext cx="8520120" cy="572400"/>
          </a:xfrm>
          <a:prstGeom prst="rect">
            <a:avLst/>
          </a:prstGeom>
          <a:noFill/>
          <a:ln>
            <a:noFill/>
          </a:ln>
        </p:spPr>
        <p:txBody>
          <a:bodyPr tIns="91440" bIns="91440"/>
          <a:p>
            <a:endParaRPr b="0" lang="en-IN" sz="1400" spc="-1" strike="noStrike">
              <a:solidFill>
                <a:srgbClr val="000000"/>
              </a:solidFill>
              <a:latin typeface="Arial"/>
            </a:endParaRPr>
          </a:p>
        </p:txBody>
      </p:sp>
      <p:sp>
        <p:nvSpPr>
          <p:cNvPr id="96" name="TextShape 2"/>
          <p:cNvSpPr txBox="1"/>
          <p:nvPr/>
        </p:nvSpPr>
        <p:spPr>
          <a:xfrm>
            <a:off x="311760" y="1152360"/>
            <a:ext cx="8520120" cy="3416040"/>
          </a:xfrm>
          <a:prstGeom prst="rect">
            <a:avLst/>
          </a:prstGeom>
          <a:noFill/>
          <a:ln>
            <a:noFill/>
          </a:ln>
        </p:spPr>
        <p:txBody>
          <a:bodyPr tIns="91440" bIns="91440"/>
          <a:p>
            <a:endParaRPr b="0" lang="en-IN" sz="1400" spc="-1" strike="noStrike">
              <a:solidFill>
                <a:srgbClr val="000000"/>
              </a:solidFill>
              <a:latin typeface="Arial"/>
            </a:endParaRPr>
          </a:p>
        </p:txBody>
      </p:sp>
      <p:pic>
        <p:nvPicPr>
          <p:cNvPr id="97" name="Google Shape;84;p16" descr=""/>
          <p:cNvPicPr/>
          <p:nvPr/>
        </p:nvPicPr>
        <p:blipFill>
          <a:blip r:embed="rId1"/>
          <a:srcRect l="-2185" t="0" r="2185" b="0"/>
          <a:stretch/>
        </p:blipFill>
        <p:spPr>
          <a:xfrm>
            <a:off x="-155520" y="120600"/>
            <a:ext cx="9143640" cy="5020200"/>
          </a:xfrm>
          <a:prstGeom prst="rect">
            <a:avLst/>
          </a:prstGeom>
          <a:ln>
            <a:noFill/>
          </a:ln>
        </p:spPr>
      </p:pic>
      <p:pic>
        <p:nvPicPr>
          <p:cNvPr id="98" name="Google Shape;85;p16" descr=""/>
          <p:cNvPicPr/>
          <p:nvPr/>
        </p:nvPicPr>
        <p:blipFill>
          <a:blip r:embed="rId2"/>
          <a:stretch/>
        </p:blipFill>
        <p:spPr>
          <a:xfrm>
            <a:off x="510480" y="120600"/>
            <a:ext cx="3267720" cy="4901760"/>
          </a:xfrm>
          <a:prstGeom prst="rect">
            <a:avLst/>
          </a:prstGeom>
          <a:ln>
            <a:noFill/>
          </a:ln>
        </p:spPr>
      </p:pic>
      <p:pic>
        <p:nvPicPr>
          <p:cNvPr id="99" name="Google Shape;86;p16" descr=""/>
          <p:cNvPicPr/>
          <p:nvPr/>
        </p:nvPicPr>
        <p:blipFill>
          <a:blip r:embed="rId3"/>
          <a:stretch/>
        </p:blipFill>
        <p:spPr>
          <a:xfrm>
            <a:off x="3988080" y="1779480"/>
            <a:ext cx="5155560" cy="3243240"/>
          </a:xfrm>
          <a:prstGeom prst="rect">
            <a:avLst/>
          </a:prstGeom>
          <a:ln>
            <a:noFill/>
          </a:ln>
        </p:spPr>
      </p:pic>
      <p:sp>
        <p:nvSpPr>
          <p:cNvPr id="100" name="CustomShape 3"/>
          <p:cNvSpPr/>
          <p:nvPr/>
        </p:nvSpPr>
        <p:spPr>
          <a:xfrm>
            <a:off x="3888000" y="0"/>
            <a:ext cx="6398280" cy="745920"/>
          </a:xfrm>
          <a:prstGeom prst="rect">
            <a:avLst/>
          </a:prstGeom>
          <a:noFill/>
          <a:ln>
            <a:noFill/>
          </a:ln>
        </p:spPr>
        <p:style>
          <a:lnRef idx="0"/>
          <a:fillRef idx="0"/>
          <a:effectRef idx="0"/>
          <a:fontRef idx="minor"/>
        </p:style>
        <p:txBody>
          <a:bodyPr tIns="91440" bIns="91440"/>
          <a:p>
            <a:pPr>
              <a:lnSpc>
                <a:spcPct val="100000"/>
              </a:lnSpc>
            </a:pPr>
            <a:r>
              <a:rPr b="0" lang="en-IN" sz="1400" spc="-1" strike="noStrike">
                <a:solidFill>
                  <a:srgbClr val="000000"/>
                </a:solidFill>
                <a:latin typeface="Arial"/>
                <a:ea typeface="Arial"/>
              </a:rPr>
              <a:t>Ques.) Why are people not receiving treatment?</a:t>
            </a:r>
            <a:endParaRPr b="0" lang="en-IN" sz="1400" spc="-1" strike="noStrike">
              <a:latin typeface="Arial"/>
            </a:endParaRPr>
          </a:p>
        </p:txBody>
      </p:sp>
      <p:sp>
        <p:nvSpPr>
          <p:cNvPr id="101" name="CustomShape 4"/>
          <p:cNvSpPr/>
          <p:nvPr/>
        </p:nvSpPr>
        <p:spPr>
          <a:xfrm>
            <a:off x="3988080" y="358200"/>
            <a:ext cx="6398280" cy="745920"/>
          </a:xfrm>
          <a:prstGeom prst="rect">
            <a:avLst/>
          </a:prstGeom>
          <a:noFill/>
          <a:ln>
            <a:noFill/>
          </a:ln>
        </p:spPr>
        <p:style>
          <a:lnRef idx="0"/>
          <a:fillRef idx="0"/>
          <a:effectRef idx="0"/>
          <a:fontRef idx="minor"/>
        </p:style>
        <p:txBody>
          <a:bodyPr tIns="91440" bIns="91440"/>
          <a:p>
            <a:pPr marL="457200" indent="-317160">
              <a:lnSpc>
                <a:spcPct val="100000"/>
              </a:lnSpc>
              <a:buClr>
                <a:srgbClr val="000000"/>
              </a:buClr>
              <a:buFont typeface="Arial"/>
              <a:buAutoNum type="arabicPeriod"/>
            </a:pPr>
            <a:r>
              <a:rPr b="0" lang="en-IN" sz="1400" spc="-1" strike="noStrike">
                <a:solidFill>
                  <a:srgbClr val="000000"/>
                </a:solidFill>
                <a:latin typeface="Arial"/>
                <a:ea typeface="Arial"/>
              </a:rPr>
              <a:t>Financial or societal pressure</a:t>
            </a:r>
            <a:endParaRPr b="0" lang="en-IN" sz="1400" spc="-1" strike="noStrike">
              <a:latin typeface="Arial"/>
            </a:endParaRPr>
          </a:p>
          <a:p>
            <a:pPr marL="457200" indent="-317160">
              <a:lnSpc>
                <a:spcPct val="100000"/>
              </a:lnSpc>
              <a:buClr>
                <a:srgbClr val="000000"/>
              </a:buClr>
              <a:buFont typeface="Arial"/>
              <a:buAutoNum type="arabicPeriod"/>
            </a:pPr>
            <a:r>
              <a:rPr b="0" lang="en-IN" sz="1400" spc="-1" strike="noStrike">
                <a:solidFill>
                  <a:srgbClr val="000000"/>
                </a:solidFill>
                <a:latin typeface="Arial"/>
                <a:ea typeface="Arial"/>
              </a:rPr>
              <a:t>Aren’t aware of their OWN state</a:t>
            </a:r>
            <a:endParaRPr b="0" lang="en-IN" sz="1400" spc="-1" strike="noStrike">
              <a:latin typeface="Arial"/>
            </a:endParaRPr>
          </a:p>
          <a:p>
            <a:pPr marL="457200" indent="-317160">
              <a:lnSpc>
                <a:spcPct val="100000"/>
              </a:lnSpc>
              <a:buClr>
                <a:srgbClr val="000000"/>
              </a:buClr>
              <a:buFont typeface="Arial"/>
              <a:buAutoNum type="arabicPeriod"/>
            </a:pPr>
            <a:r>
              <a:rPr b="0" lang="en-IN" sz="1400" spc="-1" strike="noStrike">
                <a:solidFill>
                  <a:srgbClr val="000000"/>
                </a:solidFill>
                <a:latin typeface="Arial"/>
                <a:ea typeface="Arial"/>
              </a:rPr>
              <a:t>Issue undiagnosed</a:t>
            </a:r>
            <a:endParaRPr b="0" lang="en-IN" sz="1400" spc="-1" strike="noStrike">
              <a:latin typeface="Arial"/>
            </a:endParaRPr>
          </a:p>
        </p:txBody>
      </p:sp>
    </p:spTree>
  </p:cSld>
  <p:timing>
    <p:tnLst>
      <p:par>
        <p:cTn id="7" dur="indefinite" restart="never" nodeType="tmRoot">
          <p:childTnLst>
            <p:seq>
              <p:cTn id="8" dur="indefinite" nodeType="mainSeq"/>
              <p:prevCondLst>
                <p:cond delay="0" evt="onPrev">
                  <p:tgtEl>
                    <p:sldTgt/>
                  </p:tgtEl>
                </p:cond>
              </p:prevCondLst>
              <p:nextCondLst>
                <p:cond delay="0"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0000"/>
        </a:solidFill>
      </p:bgPr>
    </p:bg>
    <p:spTree>
      <p:nvGrpSpPr>
        <p:cNvPr id="1" name=""/>
        <p:cNvGrpSpPr/>
        <p:nvPr/>
      </p:nvGrpSpPr>
      <p:grpSpPr>
        <a:xfrm>
          <a:off x="0" y="0"/>
          <a:ext cx="0" cy="0"/>
          <a:chOff x="0" y="0"/>
          <a:chExt cx="0" cy="0"/>
        </a:xfrm>
      </p:grpSpPr>
      <p:sp>
        <p:nvSpPr>
          <p:cNvPr id="102" name="TextShape 1"/>
          <p:cNvSpPr txBox="1"/>
          <p:nvPr/>
        </p:nvSpPr>
        <p:spPr>
          <a:xfrm>
            <a:off x="311760" y="444960"/>
            <a:ext cx="8520120" cy="572400"/>
          </a:xfrm>
          <a:prstGeom prst="rect">
            <a:avLst/>
          </a:prstGeom>
          <a:noFill/>
          <a:ln>
            <a:noFill/>
          </a:ln>
        </p:spPr>
        <p:txBody>
          <a:bodyPr tIns="91440" bIns="91440"/>
          <a:p>
            <a:pPr>
              <a:lnSpc>
                <a:spcPct val="100000"/>
              </a:lnSpc>
            </a:pPr>
            <a:r>
              <a:rPr b="1" lang="en-IN" sz="2800" spc="-1" strike="noStrike">
                <a:solidFill>
                  <a:srgbClr val="ffffff"/>
                </a:solidFill>
                <a:latin typeface="Arial"/>
                <a:ea typeface="Arial"/>
              </a:rPr>
              <a:t>TEAM BLACK PEARL:</a:t>
            </a:r>
            <a:endParaRPr b="0" lang="en-IN" sz="2800" spc="-1" strike="noStrike">
              <a:solidFill>
                <a:srgbClr val="000000"/>
              </a:solidFill>
              <a:latin typeface="Arial"/>
            </a:endParaRPr>
          </a:p>
        </p:txBody>
      </p:sp>
      <p:sp>
        <p:nvSpPr>
          <p:cNvPr id="103" name="TextShape 2"/>
          <p:cNvSpPr txBox="1"/>
          <p:nvPr/>
        </p:nvSpPr>
        <p:spPr>
          <a:xfrm>
            <a:off x="311760" y="1152360"/>
            <a:ext cx="8520120" cy="3416040"/>
          </a:xfrm>
          <a:prstGeom prst="rect">
            <a:avLst/>
          </a:prstGeom>
          <a:noFill/>
          <a:ln>
            <a:noFill/>
          </a:ln>
        </p:spPr>
        <p:txBody>
          <a:bodyPr tIns="91440" bIns="91440"/>
          <a:p>
            <a:pPr marL="457200" indent="-342720">
              <a:lnSpc>
                <a:spcPct val="115000"/>
              </a:lnSpc>
              <a:buClr>
                <a:srgbClr val="ffffff"/>
              </a:buClr>
              <a:buFont typeface="Arial"/>
              <a:buAutoNum type="arabicPeriod"/>
            </a:pPr>
            <a:r>
              <a:rPr b="1" lang="en-IN" sz="1800" spc="-1" strike="noStrike">
                <a:solidFill>
                  <a:srgbClr val="ffffff"/>
                </a:solidFill>
                <a:latin typeface="Arial"/>
                <a:ea typeface="Arial"/>
              </a:rPr>
              <a:t>VISHAL JHA</a:t>
            </a:r>
            <a:endParaRPr b="0" lang="en-IN" sz="1800" spc="-1" strike="noStrike">
              <a:solidFill>
                <a:srgbClr val="000000"/>
              </a:solidFill>
              <a:latin typeface="Arial"/>
            </a:endParaRPr>
          </a:p>
          <a:p>
            <a:pPr marL="457200" indent="-342720">
              <a:lnSpc>
                <a:spcPct val="115000"/>
              </a:lnSpc>
              <a:buClr>
                <a:srgbClr val="ffffff"/>
              </a:buClr>
              <a:buFont typeface="Arial"/>
              <a:buAutoNum type="arabicPeriod"/>
            </a:pPr>
            <a:r>
              <a:rPr b="1" lang="en-IN" sz="1800" spc="-1" strike="noStrike">
                <a:solidFill>
                  <a:srgbClr val="ffffff"/>
                </a:solidFill>
                <a:latin typeface="Arial"/>
                <a:ea typeface="Arial"/>
              </a:rPr>
              <a:t>SIMRANJEET SINGH</a:t>
            </a:r>
            <a:endParaRPr b="0" lang="en-IN" sz="1800" spc="-1" strike="noStrike">
              <a:solidFill>
                <a:srgbClr val="000000"/>
              </a:solidFill>
              <a:latin typeface="Arial"/>
            </a:endParaRPr>
          </a:p>
          <a:p>
            <a:pPr marL="457200">
              <a:lnSpc>
                <a:spcPct val="115000"/>
              </a:lnSpc>
              <a:spcBef>
                <a:spcPts val="1599"/>
              </a:spcBef>
            </a:pPr>
            <a:endParaRPr b="0" lang="en-IN" sz="1800" spc="-1" strike="noStrike">
              <a:solidFill>
                <a:srgbClr val="000000"/>
              </a:solidFill>
              <a:latin typeface="Arial"/>
            </a:endParaRPr>
          </a:p>
          <a:p>
            <a:pPr marL="457200">
              <a:lnSpc>
                <a:spcPct val="115000"/>
              </a:lnSpc>
              <a:spcBef>
                <a:spcPts val="1599"/>
              </a:spcBef>
            </a:pPr>
            <a:endParaRPr b="0" lang="en-IN" sz="1800" spc="-1" strike="noStrike">
              <a:solidFill>
                <a:srgbClr val="000000"/>
              </a:solidFill>
              <a:latin typeface="Arial"/>
            </a:endParaRPr>
          </a:p>
          <a:p>
            <a:pPr marL="457200">
              <a:lnSpc>
                <a:spcPct val="115000"/>
              </a:lnSpc>
              <a:spcBef>
                <a:spcPts val="1599"/>
              </a:spcBef>
            </a:pPr>
            <a:endParaRPr b="0" lang="en-IN" sz="1800" spc="-1" strike="noStrike">
              <a:solidFill>
                <a:srgbClr val="000000"/>
              </a:solidFill>
              <a:latin typeface="Arial"/>
            </a:endParaRPr>
          </a:p>
          <a:p>
            <a:pPr marL="457200">
              <a:lnSpc>
                <a:spcPct val="115000"/>
              </a:lnSpc>
              <a:spcBef>
                <a:spcPts val="1599"/>
              </a:spcBef>
            </a:pPr>
            <a:r>
              <a:rPr b="1" lang="en-IN" sz="1800" spc="-1" strike="noStrike">
                <a:solidFill>
                  <a:srgbClr val="ffffff"/>
                </a:solidFill>
                <a:latin typeface="Arial"/>
                <a:ea typeface="Arial"/>
              </a:rPr>
              <a:t>NETAJI SUBHASH UNIVERSITY </a:t>
            </a:r>
            <a:endParaRPr b="0" lang="en-IN" sz="1800" spc="-1" strike="noStrike">
              <a:solidFill>
                <a:srgbClr val="000000"/>
              </a:solidFill>
              <a:latin typeface="Arial"/>
            </a:endParaRPr>
          </a:p>
          <a:p>
            <a:pPr marL="457200">
              <a:lnSpc>
                <a:spcPct val="115000"/>
              </a:lnSpc>
              <a:spcBef>
                <a:spcPts val="1599"/>
              </a:spcBef>
              <a:spcAft>
                <a:spcPts val="1599"/>
              </a:spcAft>
            </a:pPr>
            <a:r>
              <a:rPr b="1" lang="en-IN" sz="1800" spc="-1" strike="noStrike">
                <a:solidFill>
                  <a:srgbClr val="ffffff"/>
                </a:solidFill>
                <a:latin typeface="Arial"/>
                <a:ea typeface="Arial"/>
              </a:rPr>
              <a:t>OF TECHNOLOGY, DELHI</a:t>
            </a:r>
            <a:endParaRPr b="0" lang="en-IN" sz="1800" spc="-1" strike="noStrike">
              <a:solidFill>
                <a:srgbClr val="000000"/>
              </a:solidFill>
              <a:latin typeface="Arial"/>
            </a:endParaRPr>
          </a:p>
        </p:txBody>
      </p:sp>
    </p:spTree>
  </p:cSld>
  <p:timing>
    <p:tnLst>
      <p:par>
        <p:cTn id="9" dur="indefinite" restart="never" nodeType="tmRoot">
          <p:childTnLst>
            <p:seq>
              <p:cTn id="10" dur="indefinite" nodeType="mainSeq"/>
              <p:prevCondLst>
                <p:cond delay="0" evt="onPrev">
                  <p:tgtEl>
                    <p:sldTgt/>
                  </p:tgtEl>
                </p:cond>
              </p:prevCondLst>
              <p:nextCondLst>
                <p:cond delay="0"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0000"/>
        </a:solidFill>
      </p:bgPr>
    </p:bg>
    <p:spTree>
      <p:nvGrpSpPr>
        <p:cNvPr id="1" name=""/>
        <p:cNvGrpSpPr/>
        <p:nvPr/>
      </p:nvGrpSpPr>
      <p:grpSpPr>
        <a:xfrm>
          <a:off x="0" y="0"/>
          <a:ext cx="0" cy="0"/>
          <a:chOff x="0" y="0"/>
          <a:chExt cx="0" cy="0"/>
        </a:xfrm>
      </p:grpSpPr>
      <p:sp>
        <p:nvSpPr>
          <p:cNvPr id="104" name="TextShape 1"/>
          <p:cNvSpPr txBox="1"/>
          <p:nvPr/>
        </p:nvSpPr>
        <p:spPr>
          <a:xfrm>
            <a:off x="311760" y="444960"/>
            <a:ext cx="8520120" cy="572400"/>
          </a:xfrm>
          <a:prstGeom prst="rect">
            <a:avLst/>
          </a:prstGeom>
          <a:noFill/>
          <a:ln>
            <a:noFill/>
          </a:ln>
        </p:spPr>
        <p:txBody>
          <a:bodyPr tIns="91440" bIns="91440"/>
          <a:p>
            <a:pPr>
              <a:lnSpc>
                <a:spcPct val="100000"/>
              </a:lnSpc>
            </a:pPr>
            <a:r>
              <a:rPr b="0" i="1" lang="en-IN" sz="2800" spc="-1" strike="noStrike">
                <a:solidFill>
                  <a:srgbClr val="ffffff"/>
                </a:solidFill>
                <a:latin typeface="Arial"/>
                <a:ea typeface="Arial"/>
              </a:rPr>
              <a:t>PROBLEM STATEMENT:</a:t>
            </a:r>
            <a:br/>
            <a:br/>
            <a:r>
              <a:rPr b="0" lang="en-IN" sz="2800" spc="-1" strike="noStrike">
                <a:solidFill>
                  <a:srgbClr val="ffffff"/>
                </a:solidFill>
                <a:latin typeface="Arial"/>
                <a:ea typeface="Arial"/>
              </a:rPr>
              <a:t>We are aware of the existence of major psychological disorders </a:t>
            </a:r>
            <a:r>
              <a:rPr b="1" i="1" lang="en-IN" sz="2800" spc="-1" strike="noStrike">
                <a:solidFill>
                  <a:srgbClr val="ff8f00"/>
                </a:solidFill>
                <a:latin typeface="Arial"/>
                <a:ea typeface="Arial"/>
              </a:rPr>
              <a:t>yet</a:t>
            </a:r>
            <a:r>
              <a:rPr b="0" i="1" lang="en-IN" sz="2800" spc="-1" strike="noStrike">
                <a:solidFill>
                  <a:srgbClr val="ffffff"/>
                </a:solidFill>
                <a:latin typeface="Arial"/>
                <a:ea typeface="Arial"/>
              </a:rPr>
              <a:t> </a:t>
            </a:r>
            <a:r>
              <a:rPr b="0" lang="en-IN" sz="2800" spc="-1" strike="noStrike">
                <a:solidFill>
                  <a:srgbClr val="ffffff"/>
                </a:solidFill>
                <a:latin typeface="Arial"/>
                <a:ea typeface="Arial"/>
              </a:rPr>
              <a:t>we are still struggling with their </a:t>
            </a:r>
            <a:r>
              <a:rPr b="1" i="1" lang="en-IN" sz="2800" spc="-1" strike="noStrike">
                <a:solidFill>
                  <a:srgbClr val="ffffff"/>
                </a:solidFill>
                <a:latin typeface="Arial"/>
                <a:ea typeface="Arial"/>
              </a:rPr>
              <a:t>diagnosis &amp; cure!</a:t>
            </a:r>
            <a:r>
              <a:rPr b="0" lang="en-IN" sz="2800" spc="-1" strike="noStrike">
                <a:solidFill>
                  <a:srgbClr val="ffffff"/>
                </a:solidFill>
                <a:latin typeface="Arial"/>
                <a:ea typeface="Arial"/>
              </a:rPr>
              <a:t> </a:t>
            </a:r>
            <a:endParaRPr b="0" lang="en-IN" sz="2800" spc="-1" strike="noStrike">
              <a:solidFill>
                <a:srgbClr val="000000"/>
              </a:solidFill>
              <a:latin typeface="Arial"/>
            </a:endParaRPr>
          </a:p>
        </p:txBody>
      </p:sp>
    </p:spTree>
  </p:cSld>
  <p:timing>
    <p:tnLst>
      <p:par>
        <p:cTn id="11" dur="indefinite" restart="never" nodeType="tmRoot">
          <p:childTnLst>
            <p:seq>
              <p:cTn id="12" dur="indefinite" nodeType="mainSeq"/>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5" name="TextShape 1"/>
          <p:cNvSpPr txBox="1"/>
          <p:nvPr/>
        </p:nvSpPr>
        <p:spPr>
          <a:xfrm>
            <a:off x="576360" y="132840"/>
            <a:ext cx="8520120" cy="2052360"/>
          </a:xfrm>
          <a:prstGeom prst="rect">
            <a:avLst/>
          </a:prstGeom>
          <a:noFill/>
          <a:ln>
            <a:noFill/>
          </a:ln>
        </p:spPr>
        <p:txBody>
          <a:bodyPr tIns="91440" bIns="91440" anchor="b"/>
          <a:p>
            <a:pPr marL="457200">
              <a:lnSpc>
                <a:spcPct val="100000"/>
              </a:lnSpc>
            </a:pPr>
            <a:r>
              <a:rPr b="1" lang="en-IN" sz="4800" spc="-1" strike="noStrike">
                <a:solidFill>
                  <a:srgbClr val="ffffff"/>
                </a:solidFill>
                <a:latin typeface="Arial"/>
                <a:ea typeface="Arial"/>
              </a:rPr>
              <a:t>Smart Encephalography</a:t>
            </a:r>
            <a:endParaRPr b="0" lang="en-IN" sz="4800" spc="-1" strike="noStrike">
              <a:solidFill>
                <a:srgbClr val="000000"/>
              </a:solidFill>
              <a:latin typeface="Arial"/>
            </a:endParaRPr>
          </a:p>
        </p:txBody>
      </p:sp>
      <p:sp>
        <p:nvSpPr>
          <p:cNvPr id="106" name="TextShape 2"/>
          <p:cNvSpPr txBox="1"/>
          <p:nvPr/>
        </p:nvSpPr>
        <p:spPr>
          <a:xfrm>
            <a:off x="1542240" y="2310480"/>
            <a:ext cx="8520120" cy="792360"/>
          </a:xfrm>
          <a:prstGeom prst="rect">
            <a:avLst/>
          </a:prstGeom>
          <a:noFill/>
          <a:ln>
            <a:noFill/>
          </a:ln>
        </p:spPr>
        <p:txBody>
          <a:bodyPr tIns="91440" bIns="91440"/>
          <a:p>
            <a:pPr>
              <a:lnSpc>
                <a:spcPct val="100000"/>
              </a:lnSpc>
            </a:pPr>
            <a:r>
              <a:rPr b="1" i="1" lang="en-IN" sz="2800" spc="-1" strike="noStrike">
                <a:solidFill>
                  <a:srgbClr val="fcff00"/>
                </a:solidFill>
                <a:latin typeface="Arial"/>
                <a:ea typeface="Arial"/>
              </a:rPr>
              <a:t>Better Care and better Understanding</a:t>
            </a:r>
            <a:endParaRPr b="0" lang="en-IN" sz="2800" spc="-1" strike="noStrike">
              <a:latin typeface="Arial"/>
            </a:endParaRPr>
          </a:p>
        </p:txBody>
      </p:sp>
      <p:sp>
        <p:nvSpPr>
          <p:cNvPr id="107" name="CustomShape 3"/>
          <p:cNvSpPr/>
          <p:nvPr/>
        </p:nvSpPr>
        <p:spPr>
          <a:xfrm rot="10800000">
            <a:off x="3259080" y="2343960"/>
            <a:ext cx="232560" cy="33120"/>
          </a:xfrm>
          <a:prstGeom prst="rect">
            <a:avLst/>
          </a:prstGeom>
          <a:noFill/>
          <a:ln>
            <a:noFill/>
          </a:ln>
        </p:spPr>
        <p:style>
          <a:lnRef idx="0"/>
          <a:fillRef idx="0"/>
          <a:effectRef idx="0"/>
          <a:fontRef idx="minor"/>
        </p:style>
      </p:sp>
      <p:sp>
        <p:nvSpPr>
          <p:cNvPr id="108" name="CustomShape 4"/>
          <p:cNvSpPr/>
          <p:nvPr/>
        </p:nvSpPr>
        <p:spPr>
          <a:xfrm>
            <a:off x="964440" y="3580560"/>
            <a:ext cx="6384600" cy="744480"/>
          </a:xfrm>
          <a:prstGeom prst="rect">
            <a:avLst/>
          </a:prstGeom>
          <a:noFill/>
          <a:ln>
            <a:noFill/>
          </a:ln>
        </p:spPr>
        <p:style>
          <a:lnRef idx="0"/>
          <a:fillRef idx="0"/>
          <a:effectRef idx="0"/>
          <a:fontRef idx="minor"/>
        </p:style>
      </p:sp>
      <p:sp>
        <p:nvSpPr>
          <p:cNvPr id="109" name="CustomShape 5"/>
          <p:cNvSpPr/>
          <p:nvPr/>
        </p:nvSpPr>
        <p:spPr>
          <a:xfrm>
            <a:off x="532080" y="3813120"/>
            <a:ext cx="6384600" cy="744480"/>
          </a:xfrm>
          <a:prstGeom prst="rect">
            <a:avLst/>
          </a:prstGeom>
          <a:noFill/>
          <a:ln>
            <a:noFill/>
          </a:ln>
        </p:spPr>
        <p:style>
          <a:lnRef idx="0"/>
          <a:fillRef idx="0"/>
          <a:effectRef idx="0"/>
          <a:fontRef idx="minor"/>
        </p:style>
      </p:sp>
    </p:spTree>
  </p:cSld>
  <p:timing>
    <p:tnLst>
      <p:par>
        <p:cTn id="13" dur="indefinite" restart="never" nodeType="tmRoot">
          <p:childTnLst>
            <p:seq>
              <p:cTn id="14" dur="indefinite" nodeType="mainSeq"/>
              <p:prevCondLst>
                <p:cond delay="0" evt="onPrev">
                  <p:tgtEl>
                    <p:sldTgt/>
                  </p:tgtEl>
                </p:cond>
              </p:prevCondLst>
              <p:nextCondLst>
                <p:cond delay="0"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0000"/>
        </a:solidFill>
      </p:bgPr>
    </p:bg>
    <p:spTree>
      <p:nvGrpSpPr>
        <p:cNvPr id="1" name=""/>
        <p:cNvGrpSpPr/>
        <p:nvPr/>
      </p:nvGrpSpPr>
      <p:grpSpPr>
        <a:xfrm>
          <a:off x="0" y="0"/>
          <a:ext cx="0" cy="0"/>
          <a:chOff x="0" y="0"/>
          <a:chExt cx="0" cy="0"/>
        </a:xfrm>
      </p:grpSpPr>
      <p:sp>
        <p:nvSpPr>
          <p:cNvPr id="110" name="TextShape 1"/>
          <p:cNvSpPr txBox="1"/>
          <p:nvPr/>
        </p:nvSpPr>
        <p:spPr>
          <a:xfrm>
            <a:off x="311760" y="444960"/>
            <a:ext cx="8520120" cy="572400"/>
          </a:xfrm>
          <a:prstGeom prst="rect">
            <a:avLst/>
          </a:prstGeom>
          <a:noFill/>
          <a:ln>
            <a:noFill/>
          </a:ln>
        </p:spPr>
        <p:txBody>
          <a:bodyPr tIns="91440" bIns="91440"/>
          <a:p>
            <a:pPr>
              <a:lnSpc>
                <a:spcPct val="100000"/>
              </a:lnSpc>
            </a:pPr>
            <a:r>
              <a:rPr b="1" lang="en-IN" sz="2800" spc="-1" strike="noStrike">
                <a:solidFill>
                  <a:srgbClr val="ffffff"/>
                </a:solidFill>
                <a:latin typeface="Arial"/>
                <a:ea typeface="Arial"/>
              </a:rPr>
              <a:t>BIPOLAR DISORDER </a:t>
            </a:r>
            <a:r>
              <a:rPr b="1" i="1" lang="en-IN" sz="2800" spc="-1" strike="noStrike">
                <a:solidFill>
                  <a:srgbClr val="ffffff"/>
                </a:solidFill>
                <a:latin typeface="Arial"/>
                <a:ea typeface="Arial"/>
              </a:rPr>
              <a:t>aka </a:t>
            </a:r>
            <a:r>
              <a:rPr b="1" lang="en-IN" sz="2800" spc="-1" strike="noStrike">
                <a:solidFill>
                  <a:srgbClr val="ffffff"/>
                </a:solidFill>
                <a:latin typeface="Arial"/>
                <a:ea typeface="Arial"/>
              </a:rPr>
              <a:t>MANIC DEPRESSION</a:t>
            </a:r>
            <a:endParaRPr b="0" lang="en-IN" sz="2800" spc="-1" strike="noStrike">
              <a:solidFill>
                <a:srgbClr val="000000"/>
              </a:solidFill>
              <a:latin typeface="Arial"/>
            </a:endParaRPr>
          </a:p>
        </p:txBody>
      </p:sp>
      <p:sp>
        <p:nvSpPr>
          <p:cNvPr id="111" name="TextShape 2"/>
          <p:cNvSpPr txBox="1"/>
          <p:nvPr/>
        </p:nvSpPr>
        <p:spPr>
          <a:xfrm>
            <a:off x="311760" y="1152360"/>
            <a:ext cx="8520120" cy="3416040"/>
          </a:xfrm>
          <a:prstGeom prst="rect">
            <a:avLst/>
          </a:prstGeom>
          <a:noFill/>
          <a:ln>
            <a:noFill/>
          </a:ln>
        </p:spPr>
        <p:txBody>
          <a:bodyPr tIns="91440" bIns="91440"/>
          <a:p>
            <a:pPr marL="457200">
              <a:lnSpc>
                <a:spcPct val="115000"/>
              </a:lnSpc>
            </a:pPr>
            <a:r>
              <a:rPr b="1" i="1" lang="en-IN" sz="2400" spc="-1" strike="noStrike">
                <a:solidFill>
                  <a:srgbClr val="ff8f00"/>
                </a:solidFill>
                <a:latin typeface="Arial"/>
                <a:ea typeface="Arial"/>
              </a:rPr>
              <a:t>: Emotional highs (mania) and lows (depression)</a:t>
            </a:r>
            <a:endParaRPr b="0" lang="en-IN" sz="2400" spc="-1" strike="noStrike">
              <a:solidFill>
                <a:srgbClr val="000000"/>
              </a:solidFill>
              <a:latin typeface="Arial"/>
            </a:endParaRPr>
          </a:p>
          <a:p>
            <a:pPr marL="457200" indent="-342720">
              <a:lnSpc>
                <a:spcPct val="115000"/>
              </a:lnSpc>
              <a:spcBef>
                <a:spcPts val="1599"/>
              </a:spcBef>
              <a:buClr>
                <a:srgbClr val="ffffff"/>
              </a:buClr>
              <a:buFont typeface="Arial"/>
              <a:buAutoNum type="arabicPeriod"/>
            </a:pPr>
            <a:r>
              <a:rPr b="0" lang="en-IN" sz="1800" spc="-1" strike="noStrike">
                <a:solidFill>
                  <a:srgbClr val="ffffff"/>
                </a:solidFill>
                <a:latin typeface="Arial"/>
                <a:ea typeface="Arial"/>
              </a:rPr>
              <a:t>Suicidal Ideation</a:t>
            </a:r>
            <a:endParaRPr b="0" lang="en-IN" sz="1800" spc="-1" strike="noStrike">
              <a:solidFill>
                <a:srgbClr val="000000"/>
              </a:solidFill>
              <a:latin typeface="Arial"/>
            </a:endParaRPr>
          </a:p>
          <a:p>
            <a:pPr marL="457200" indent="-342720">
              <a:lnSpc>
                <a:spcPct val="115000"/>
              </a:lnSpc>
              <a:buClr>
                <a:srgbClr val="ffffff"/>
              </a:buClr>
              <a:buFont typeface="Arial"/>
              <a:buAutoNum type="arabicPeriod"/>
            </a:pPr>
            <a:r>
              <a:rPr b="0" lang="en-IN" sz="1800" spc="-1" strike="noStrike">
                <a:solidFill>
                  <a:srgbClr val="ffffff"/>
                </a:solidFill>
                <a:latin typeface="Arial"/>
                <a:ea typeface="Arial"/>
              </a:rPr>
              <a:t>Stroke</a:t>
            </a:r>
            <a:endParaRPr b="0" lang="en-IN" sz="1800" spc="-1" strike="noStrike">
              <a:solidFill>
                <a:srgbClr val="000000"/>
              </a:solidFill>
              <a:latin typeface="Arial"/>
            </a:endParaRPr>
          </a:p>
          <a:p>
            <a:pPr marL="457200" indent="-342720">
              <a:lnSpc>
                <a:spcPct val="115000"/>
              </a:lnSpc>
              <a:buClr>
                <a:srgbClr val="ffffff"/>
              </a:buClr>
              <a:buFont typeface="Arial"/>
              <a:buAutoNum type="arabicPeriod"/>
            </a:pPr>
            <a:r>
              <a:rPr b="0" lang="en-IN" sz="1800" spc="-1" strike="noStrike">
                <a:solidFill>
                  <a:srgbClr val="ffffff"/>
                </a:solidFill>
                <a:latin typeface="Arial"/>
                <a:ea typeface="Arial"/>
              </a:rPr>
              <a:t>Drug abuse</a:t>
            </a:r>
            <a:endParaRPr b="0" lang="en-IN" sz="1800" spc="-1" strike="noStrike">
              <a:solidFill>
                <a:srgbClr val="000000"/>
              </a:solidFill>
              <a:latin typeface="Arial"/>
            </a:endParaRPr>
          </a:p>
          <a:p>
            <a:pPr marL="457200" indent="-342720">
              <a:lnSpc>
                <a:spcPct val="115000"/>
              </a:lnSpc>
              <a:buClr>
                <a:srgbClr val="ffffff"/>
              </a:buClr>
              <a:buFont typeface="Arial"/>
              <a:buAutoNum type="arabicPeriod"/>
            </a:pPr>
            <a:r>
              <a:rPr b="0" lang="en-IN" sz="1800" spc="-1" strike="noStrike">
                <a:solidFill>
                  <a:srgbClr val="ffffff"/>
                </a:solidFill>
                <a:latin typeface="Arial"/>
                <a:ea typeface="Arial"/>
              </a:rPr>
              <a:t>Anxiety</a:t>
            </a:r>
            <a:endParaRPr b="0" lang="en-IN" sz="1800" spc="-1" strike="noStrike">
              <a:solidFill>
                <a:srgbClr val="000000"/>
              </a:solidFill>
              <a:latin typeface="Arial"/>
            </a:endParaRPr>
          </a:p>
          <a:p>
            <a:pPr marL="457200" indent="-342720">
              <a:lnSpc>
                <a:spcPct val="115000"/>
              </a:lnSpc>
              <a:buClr>
                <a:srgbClr val="ffffff"/>
              </a:buClr>
              <a:buFont typeface="Arial"/>
              <a:buAutoNum type="arabicPeriod"/>
            </a:pPr>
            <a:r>
              <a:rPr b="0" lang="en-IN" sz="1800" spc="-1" strike="noStrike">
                <a:solidFill>
                  <a:srgbClr val="ffffff"/>
                </a:solidFill>
                <a:latin typeface="Arial"/>
                <a:ea typeface="Arial"/>
              </a:rPr>
              <a:t>Insomnia</a:t>
            </a:r>
            <a:endParaRPr b="0" lang="en-IN" sz="1800" spc="-1" strike="noStrike">
              <a:solidFill>
                <a:srgbClr val="000000"/>
              </a:solidFill>
              <a:latin typeface="Arial"/>
            </a:endParaRPr>
          </a:p>
          <a:p>
            <a:pPr marL="457200" indent="-342720">
              <a:lnSpc>
                <a:spcPct val="115000"/>
              </a:lnSpc>
              <a:buClr>
                <a:srgbClr val="ffffff"/>
              </a:buClr>
              <a:buFont typeface="Arial"/>
              <a:buAutoNum type="arabicPeriod"/>
            </a:pPr>
            <a:r>
              <a:rPr b="0" lang="en-IN" sz="1800" spc="-1" strike="noStrike">
                <a:solidFill>
                  <a:srgbClr val="ffffff"/>
                </a:solidFill>
                <a:latin typeface="Arial"/>
                <a:ea typeface="Arial"/>
              </a:rPr>
              <a:t>Euphoria</a:t>
            </a:r>
            <a:endParaRPr b="0" lang="en-IN" sz="1800" spc="-1" strike="noStrike">
              <a:solidFill>
                <a:srgbClr val="000000"/>
              </a:solidFill>
              <a:latin typeface="Arial"/>
            </a:endParaRPr>
          </a:p>
          <a:p>
            <a:pPr marL="457200" indent="-342720">
              <a:lnSpc>
                <a:spcPct val="115000"/>
              </a:lnSpc>
              <a:buClr>
                <a:srgbClr val="ffffff"/>
              </a:buClr>
              <a:buFont typeface="Arial"/>
              <a:buAutoNum type="arabicPeriod"/>
            </a:pPr>
            <a:r>
              <a:rPr b="0" lang="en-IN" sz="1800" spc="-1" strike="noStrike">
                <a:solidFill>
                  <a:srgbClr val="ffffff"/>
                </a:solidFill>
                <a:latin typeface="Arial"/>
                <a:ea typeface="Arial"/>
              </a:rPr>
              <a:t>High Energy</a:t>
            </a:r>
            <a:endParaRPr b="0" lang="en-IN" sz="1800" spc="-1" strike="noStrike">
              <a:solidFill>
                <a:srgbClr val="000000"/>
              </a:solidFill>
              <a:latin typeface="Arial"/>
            </a:endParaRPr>
          </a:p>
          <a:p>
            <a:pPr marL="457200" indent="-342720">
              <a:lnSpc>
                <a:spcPct val="115000"/>
              </a:lnSpc>
              <a:buClr>
                <a:srgbClr val="ffffff"/>
              </a:buClr>
              <a:buFont typeface="Arial"/>
              <a:buAutoNum type="arabicPeriod"/>
            </a:pPr>
            <a:r>
              <a:rPr b="0" lang="en-IN" sz="1800" spc="-1" strike="noStrike">
                <a:solidFill>
                  <a:srgbClr val="ffffff"/>
                </a:solidFill>
                <a:latin typeface="Arial"/>
                <a:ea typeface="Arial"/>
              </a:rPr>
              <a:t>Loss of decision making ability</a:t>
            </a:r>
            <a:endParaRPr b="0" lang="en-IN" sz="1800" spc="-1" strike="noStrike">
              <a:solidFill>
                <a:srgbClr val="000000"/>
              </a:solidFill>
              <a:latin typeface="Arial"/>
            </a:endParaRPr>
          </a:p>
          <a:p>
            <a:pPr marL="457200" indent="-342720">
              <a:lnSpc>
                <a:spcPct val="115000"/>
              </a:lnSpc>
              <a:buClr>
                <a:srgbClr val="ffffff"/>
              </a:buClr>
              <a:buFont typeface="Arial"/>
              <a:buAutoNum type="arabicPeriod"/>
            </a:pPr>
            <a:r>
              <a:rPr b="0" lang="en-IN" sz="1800" spc="-1" strike="noStrike">
                <a:solidFill>
                  <a:srgbClr val="ffffff"/>
                </a:solidFill>
                <a:latin typeface="Arial"/>
                <a:ea typeface="Arial"/>
              </a:rPr>
              <a:t>Cyclothymic Disorder (this is symptom)</a:t>
            </a:r>
            <a:endParaRPr b="0" lang="en-IN" sz="1800" spc="-1" strike="noStrike">
              <a:solidFill>
                <a:srgbClr val="000000"/>
              </a:solidFill>
              <a:latin typeface="Arial"/>
            </a:endParaRPr>
          </a:p>
          <a:p>
            <a:pPr marL="457200">
              <a:lnSpc>
                <a:spcPct val="115000"/>
              </a:lnSpc>
              <a:spcBef>
                <a:spcPts val="1599"/>
              </a:spcBef>
            </a:pPr>
            <a:endParaRPr b="0" lang="en-IN" sz="1800" spc="-1" strike="noStrike">
              <a:solidFill>
                <a:srgbClr val="000000"/>
              </a:solidFill>
              <a:latin typeface="Arial"/>
            </a:endParaRPr>
          </a:p>
          <a:p>
            <a:pPr>
              <a:lnSpc>
                <a:spcPct val="115000"/>
              </a:lnSpc>
              <a:spcBef>
                <a:spcPts val="1599"/>
              </a:spcBef>
              <a:spcAft>
                <a:spcPts val="1599"/>
              </a:spcAft>
            </a:pPr>
            <a:endParaRPr b="0" lang="en-IN" sz="1800" spc="-1" strike="noStrike">
              <a:solidFill>
                <a:srgbClr val="000000"/>
              </a:solidFill>
              <a:latin typeface="Arial"/>
            </a:endParaRPr>
          </a:p>
        </p:txBody>
      </p:sp>
    </p:spTree>
  </p:cSld>
  <p:timing>
    <p:tnLst>
      <p:par>
        <p:cTn id="15" dur="indefinite" restart="never" nodeType="tmRoot">
          <p:childTnLst>
            <p:seq>
              <p:cTn id="16" dur="indefinite" nodeType="mainSeq"/>
              <p:prevCondLst>
                <p:cond delay="0" evt="onPrev">
                  <p:tgtEl>
                    <p:sldTgt/>
                  </p:tgtEl>
                </p:cond>
              </p:prevCondLst>
              <p:nextCondLst>
                <p:cond delay="0" evt="onNext">
                  <p:tgtEl>
                    <p:sldTgt/>
                  </p:tgtEl>
                </p:cond>
              </p:nextCondLst>
            </p:seq>
          </p:childTnLst>
        </p:cTn>
      </p:par>
    </p:tnLst>
  </p:timing>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0000"/>
        </a:solidFill>
      </p:bgPr>
    </p:bg>
    <p:spTree>
      <p:nvGrpSpPr>
        <p:cNvPr id="1" name=""/>
        <p:cNvGrpSpPr/>
        <p:nvPr/>
      </p:nvGrpSpPr>
      <p:grpSpPr>
        <a:xfrm>
          <a:off x="0" y="0"/>
          <a:ext cx="0" cy="0"/>
          <a:chOff x="0" y="0"/>
          <a:chExt cx="0" cy="0"/>
        </a:xfrm>
      </p:grpSpPr>
      <p:sp>
        <p:nvSpPr>
          <p:cNvPr id="112" name="TextShape 1"/>
          <p:cNvSpPr txBox="1"/>
          <p:nvPr/>
        </p:nvSpPr>
        <p:spPr>
          <a:xfrm>
            <a:off x="311760" y="444960"/>
            <a:ext cx="8520120" cy="572400"/>
          </a:xfrm>
          <a:prstGeom prst="rect">
            <a:avLst/>
          </a:prstGeom>
          <a:noFill/>
          <a:ln>
            <a:noFill/>
          </a:ln>
        </p:spPr>
        <p:txBody>
          <a:bodyPr tIns="91440" bIns="91440"/>
          <a:p>
            <a:pPr>
              <a:lnSpc>
                <a:spcPct val="100000"/>
              </a:lnSpc>
            </a:pPr>
            <a:r>
              <a:rPr b="1" i="1" lang="en-IN" sz="2800" spc="-1" strike="noStrike">
                <a:solidFill>
                  <a:srgbClr val="ffffff"/>
                </a:solidFill>
                <a:latin typeface="Arial"/>
                <a:ea typeface="Arial"/>
              </a:rPr>
              <a:t>Causes of the disorder:</a:t>
            </a:r>
            <a:r>
              <a:rPr b="1" lang="en-IN" sz="2800" spc="-1" strike="noStrike">
                <a:solidFill>
                  <a:srgbClr val="ffffff"/>
                </a:solidFill>
                <a:latin typeface="Arial"/>
                <a:ea typeface="Arial"/>
              </a:rPr>
              <a:t> </a:t>
            </a:r>
            <a:endParaRPr b="0" lang="en-IN" sz="2800" spc="-1" strike="noStrike">
              <a:solidFill>
                <a:srgbClr val="000000"/>
              </a:solidFill>
              <a:latin typeface="Arial"/>
            </a:endParaRPr>
          </a:p>
        </p:txBody>
      </p:sp>
      <p:sp>
        <p:nvSpPr>
          <p:cNvPr id="113" name="TextShape 2"/>
          <p:cNvSpPr txBox="1"/>
          <p:nvPr/>
        </p:nvSpPr>
        <p:spPr>
          <a:xfrm>
            <a:off x="311760" y="1152360"/>
            <a:ext cx="8520120" cy="3416040"/>
          </a:xfrm>
          <a:prstGeom prst="rect">
            <a:avLst/>
          </a:prstGeom>
          <a:noFill/>
          <a:ln>
            <a:noFill/>
          </a:ln>
        </p:spPr>
        <p:txBody>
          <a:bodyPr tIns="91440" bIns="91440"/>
          <a:p>
            <a:pPr>
              <a:lnSpc>
                <a:spcPct val="100000"/>
              </a:lnSpc>
            </a:pPr>
            <a:endParaRPr b="0" lang="en-IN" sz="1400" spc="-1" strike="noStrike">
              <a:solidFill>
                <a:srgbClr val="000000"/>
              </a:solidFill>
              <a:latin typeface="Arial"/>
            </a:endParaRPr>
          </a:p>
          <a:p>
            <a:pPr marL="457200" indent="-406080">
              <a:lnSpc>
                <a:spcPct val="100000"/>
              </a:lnSpc>
              <a:buClr>
                <a:srgbClr val="ffffff"/>
              </a:buClr>
              <a:buFont typeface="Arial"/>
              <a:buAutoNum type="arabicPeriod"/>
            </a:pPr>
            <a:r>
              <a:rPr b="1" lang="en-IN" sz="2800" spc="-1" strike="noStrike">
                <a:solidFill>
                  <a:srgbClr val="ffffff"/>
                </a:solidFill>
                <a:latin typeface="Arial"/>
                <a:ea typeface="Arial"/>
              </a:rPr>
              <a:t>Genetic (genes </a:t>
            </a:r>
            <a:r>
              <a:rPr b="1" lang="en-IN" sz="2800" spc="-1" strike="noStrike">
                <a:solidFill>
                  <a:srgbClr val="ff8f00"/>
                </a:solidFill>
                <a:latin typeface="Arial"/>
                <a:ea typeface="Arial"/>
              </a:rPr>
              <a:t>unknown</a:t>
            </a:r>
            <a:r>
              <a:rPr b="1" lang="en-IN" sz="2800" spc="-1" strike="noStrike">
                <a:solidFill>
                  <a:srgbClr val="ffffff"/>
                </a:solidFill>
                <a:latin typeface="Arial"/>
                <a:ea typeface="Arial"/>
              </a:rPr>
              <a:t>!)</a:t>
            </a:r>
            <a:endParaRPr b="0" lang="en-IN" sz="2800" spc="-1" strike="noStrike">
              <a:solidFill>
                <a:srgbClr val="000000"/>
              </a:solidFill>
              <a:latin typeface="Arial"/>
            </a:endParaRPr>
          </a:p>
          <a:p>
            <a:pPr marL="457200" indent="-406080">
              <a:lnSpc>
                <a:spcPct val="100000"/>
              </a:lnSpc>
              <a:buClr>
                <a:srgbClr val="ffffff"/>
              </a:buClr>
              <a:buFont typeface="Arial"/>
              <a:buAutoNum type="arabicPeriod"/>
            </a:pPr>
            <a:r>
              <a:rPr b="1" lang="en-IN" sz="2800" spc="-1" strike="noStrike">
                <a:solidFill>
                  <a:srgbClr val="ffffff"/>
                </a:solidFill>
                <a:latin typeface="Arial"/>
                <a:ea typeface="Arial"/>
              </a:rPr>
              <a:t>Biological difference ( structural changes in brain, reason </a:t>
            </a:r>
            <a:r>
              <a:rPr b="1" lang="en-IN" sz="2800" spc="-1" strike="noStrike">
                <a:solidFill>
                  <a:srgbClr val="ff8f00"/>
                </a:solidFill>
                <a:latin typeface="Arial"/>
                <a:ea typeface="Arial"/>
              </a:rPr>
              <a:t>unknown</a:t>
            </a:r>
            <a:r>
              <a:rPr b="1" lang="en-IN" sz="2800" spc="-1" strike="noStrike">
                <a:solidFill>
                  <a:srgbClr val="ffffff"/>
                </a:solidFill>
                <a:latin typeface="Arial"/>
                <a:ea typeface="Arial"/>
              </a:rPr>
              <a:t>!)</a:t>
            </a:r>
            <a:endParaRPr b="0" lang="en-IN" sz="2800" spc="-1" strike="noStrike">
              <a:solidFill>
                <a:srgbClr val="000000"/>
              </a:solidFill>
              <a:latin typeface="Arial"/>
            </a:endParaRPr>
          </a:p>
          <a:p>
            <a:pPr>
              <a:lnSpc>
                <a:spcPct val="100000"/>
              </a:lnSpc>
            </a:pPr>
            <a:endParaRPr b="0" lang="en-IN" sz="2800" spc="-1" strike="noStrike">
              <a:solidFill>
                <a:srgbClr val="000000"/>
              </a:solidFill>
              <a:latin typeface="Arial"/>
            </a:endParaRPr>
          </a:p>
          <a:p>
            <a:pPr>
              <a:lnSpc>
                <a:spcPct val="115000"/>
              </a:lnSpc>
              <a:spcAft>
                <a:spcPts val="1599"/>
              </a:spcAft>
            </a:pPr>
            <a:endParaRPr b="0" lang="en-IN" sz="2800" spc="-1" strike="noStrike">
              <a:solidFill>
                <a:srgbClr val="000000"/>
              </a:solidFill>
              <a:latin typeface="Arial"/>
            </a:endParaRPr>
          </a:p>
        </p:txBody>
      </p:sp>
    </p:spTree>
  </p:cSld>
  <p:timing>
    <p:tnLst>
      <p:par>
        <p:cTn id="17" dur="indefinite" restart="never" nodeType="tmRoot">
          <p:childTnLst>
            <p:seq>
              <p:cTn id="18" dur="indefinite" nodeType="mainSeq"/>
              <p:prevCondLst>
                <p:cond delay="0" evt="onPrev">
                  <p:tgtEl>
                    <p:sldTgt/>
                  </p:tgtEl>
                </p:cond>
              </p:prevCondLst>
              <p:nextCondLst>
                <p:cond delay="0"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18</TotalTime>
  <Application>LibreOffice/6.0.7.3$Linux_X86_64 LibreOffice_project/00m0$Build-3</Applicat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dc:description/>
  <dc:language>en-IN</dc:language>
  <cp:lastModifiedBy/>
  <dcterms:modified xsi:type="dcterms:W3CDTF">2020-01-09T11:02:36Z</dcterms:modified>
  <cp:revision>1</cp:revision>
  <dc:subject/>
  <dc:title/>
</cp:coreProperties>
</file>